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7"/>
  </p:notesMasterIdLst>
  <p:handoutMasterIdLst>
    <p:handoutMasterId r:id="rId28"/>
  </p:handoutMasterIdLst>
  <p:sldIdLst>
    <p:sldId id="258" r:id="rId2"/>
    <p:sldId id="429" r:id="rId3"/>
    <p:sldId id="467" r:id="rId4"/>
    <p:sldId id="683" r:id="rId5"/>
    <p:sldId id="684" r:id="rId6"/>
    <p:sldId id="687" r:id="rId7"/>
    <p:sldId id="672" r:id="rId8"/>
    <p:sldId id="686" r:id="rId9"/>
    <p:sldId id="691" r:id="rId10"/>
    <p:sldId id="692" r:id="rId11"/>
    <p:sldId id="694" r:id="rId12"/>
    <p:sldId id="673" r:id="rId13"/>
    <p:sldId id="674" r:id="rId14"/>
    <p:sldId id="688" r:id="rId15"/>
    <p:sldId id="689" r:id="rId16"/>
    <p:sldId id="676" r:id="rId17"/>
    <p:sldId id="690" r:id="rId18"/>
    <p:sldId id="679" r:id="rId19"/>
    <p:sldId id="680" r:id="rId20"/>
    <p:sldId id="681" r:id="rId21"/>
    <p:sldId id="682" r:id="rId22"/>
    <p:sldId id="508" r:id="rId23"/>
    <p:sldId id="693" r:id="rId24"/>
    <p:sldId id="695" r:id="rId25"/>
    <p:sldId id="696" r:id="rId26"/>
  </p:sldIdLst>
  <p:sldSz cx="9144000" cy="6858000" type="screen4x3"/>
  <p:notesSz cx="9931400" cy="67945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D9C3"/>
    <a:srgbClr val="73C9BB"/>
    <a:srgbClr val="FF3300"/>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03" autoAdjust="0"/>
    <p:restoredTop sz="94942"/>
  </p:normalViewPr>
  <p:slideViewPr>
    <p:cSldViewPr snapToGrid="0">
      <p:cViewPr varScale="1">
        <p:scale>
          <a:sx n="145" d="100"/>
          <a:sy n="145" d="100"/>
        </p:scale>
        <p:origin x="184" y="3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51FD9A-5093-48C5-816D-BDC87ECAFD8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9F41320-5C7E-4706-9DB1-566D6CB0831F}">
      <dgm:prSet/>
      <dgm:spPr/>
      <dgm:t>
        <a:bodyPr/>
        <a:lstStyle/>
        <a:p>
          <a:r>
            <a:rPr lang="en-GB" dirty="0">
              <a:latin typeface="Arial" panose="020B0604020202020204" pitchFamily="34" charset="0"/>
              <a:cs typeface="Arial" panose="020B0604020202020204" pitchFamily="34" charset="0"/>
            </a:rPr>
            <a:t>Blockchain is secure by design, but not invincible.</a:t>
          </a:r>
          <a:endParaRPr lang="en-US" dirty="0">
            <a:latin typeface="Arial" panose="020B0604020202020204" pitchFamily="34" charset="0"/>
            <a:cs typeface="Arial" panose="020B0604020202020204" pitchFamily="34" charset="0"/>
          </a:endParaRPr>
        </a:p>
      </dgm:t>
    </dgm:pt>
    <dgm:pt modelId="{63E9569D-B73B-4E21-8AB8-8388FB9EDDD6}" type="parTrans" cxnId="{38FB2554-470F-47DB-AAB5-47398A507F80}">
      <dgm:prSet/>
      <dgm:spPr/>
      <dgm:t>
        <a:bodyPr/>
        <a:lstStyle/>
        <a:p>
          <a:endParaRPr lang="en-US"/>
        </a:p>
      </dgm:t>
    </dgm:pt>
    <dgm:pt modelId="{0D0933BD-F050-4BAD-9784-11EAC84E408F}" type="sibTrans" cxnId="{38FB2554-470F-47DB-AAB5-47398A507F80}">
      <dgm:prSet/>
      <dgm:spPr/>
      <dgm:t>
        <a:bodyPr/>
        <a:lstStyle/>
        <a:p>
          <a:endParaRPr lang="en-US"/>
        </a:p>
      </dgm:t>
    </dgm:pt>
    <dgm:pt modelId="{6FFB84E8-67D8-4EF1-8DB8-A8D50DC123FA}">
      <dgm:prSet/>
      <dgm:spPr/>
      <dgm:t>
        <a:bodyPr/>
        <a:lstStyle/>
        <a:p>
          <a:r>
            <a:rPr lang="en-GB" dirty="0">
              <a:effectLst/>
              <a:latin typeface="Arial" panose="020B0604020202020204" pitchFamily="34" charset="0"/>
              <a:cs typeface="Arial" panose="020B0604020202020204" pitchFamily="34" charset="0"/>
            </a:rPr>
            <a:t>Cryptocurrencies and blockchain are emerging technologies driving the next generation of software development for Fintech</a:t>
          </a:r>
          <a:endParaRPr lang="en-US" dirty="0"/>
        </a:p>
      </dgm:t>
    </dgm:pt>
    <dgm:pt modelId="{347F72AD-74EE-43E2-B17E-0A1B7087F135}" type="parTrans" cxnId="{E08F9034-EC59-4C0F-BD4A-F29004F8AAE0}">
      <dgm:prSet/>
      <dgm:spPr/>
      <dgm:t>
        <a:bodyPr/>
        <a:lstStyle/>
        <a:p>
          <a:endParaRPr lang="en-US"/>
        </a:p>
      </dgm:t>
    </dgm:pt>
    <dgm:pt modelId="{B1FC1FB9-3E73-4E46-908A-AFB4B5F2B6FC}" type="sibTrans" cxnId="{E08F9034-EC59-4C0F-BD4A-F29004F8AAE0}">
      <dgm:prSet/>
      <dgm:spPr/>
      <dgm:t>
        <a:bodyPr/>
        <a:lstStyle/>
        <a:p>
          <a:endParaRPr lang="en-US"/>
        </a:p>
      </dgm:t>
    </dgm:pt>
    <dgm:pt modelId="{ADAD7E91-108B-41E8-823C-2E81CD31FCF3}">
      <dgm:prSet/>
      <dgm:spPr/>
      <dgm:t>
        <a:bodyPr/>
        <a:lstStyle/>
        <a:p>
          <a:r>
            <a:rPr lang="en-GB" dirty="0">
              <a:latin typeface="Arial" panose="020B0604020202020204" pitchFamily="34" charset="0"/>
              <a:cs typeface="Arial" panose="020B0604020202020204" pitchFamily="34" charset="0"/>
            </a:rPr>
            <a:t>FinTech needs to adopt proper </a:t>
          </a:r>
          <a:r>
            <a:rPr lang="en-GB" dirty="0" err="1">
              <a:latin typeface="Arial" panose="020B0604020202020204" pitchFamily="34" charset="0"/>
              <a:cs typeface="Arial" panose="020B0604020202020204" pitchFamily="34" charset="0"/>
            </a:rPr>
            <a:t>DevSecOps</a:t>
          </a:r>
          <a:r>
            <a:rPr lang="en-GB" dirty="0">
              <a:latin typeface="Arial" panose="020B0604020202020204" pitchFamily="34" charset="0"/>
              <a:cs typeface="Arial" panose="020B0604020202020204" pitchFamily="34" charset="0"/>
            </a:rPr>
            <a:t> techniques to ensure security and trust</a:t>
          </a:r>
          <a:endParaRPr lang="en-US" dirty="0">
            <a:latin typeface="Arial" panose="020B0604020202020204" pitchFamily="34" charset="0"/>
            <a:cs typeface="Arial" panose="020B0604020202020204" pitchFamily="34" charset="0"/>
          </a:endParaRPr>
        </a:p>
      </dgm:t>
    </dgm:pt>
    <dgm:pt modelId="{8C2DC340-B511-4E48-8890-0E3A683A3900}" type="parTrans" cxnId="{DF083348-B1CA-434F-8072-BBF179996B03}">
      <dgm:prSet/>
      <dgm:spPr/>
      <dgm:t>
        <a:bodyPr/>
        <a:lstStyle/>
        <a:p>
          <a:endParaRPr lang="en-US"/>
        </a:p>
      </dgm:t>
    </dgm:pt>
    <dgm:pt modelId="{C532F67A-2DAA-4943-90EB-D67170FE6DE7}" type="sibTrans" cxnId="{DF083348-B1CA-434F-8072-BBF179996B03}">
      <dgm:prSet/>
      <dgm:spPr/>
      <dgm:t>
        <a:bodyPr/>
        <a:lstStyle/>
        <a:p>
          <a:endParaRPr lang="en-US"/>
        </a:p>
      </dgm:t>
    </dgm:pt>
    <dgm:pt modelId="{979A8555-B9F8-4067-857D-11FC93B5809F}" type="pres">
      <dgm:prSet presAssocID="{BA51FD9A-5093-48C5-816D-BDC87ECAFD89}" presName="root" presStyleCnt="0">
        <dgm:presLayoutVars>
          <dgm:dir/>
          <dgm:resizeHandles val="exact"/>
        </dgm:presLayoutVars>
      </dgm:prSet>
      <dgm:spPr/>
    </dgm:pt>
    <dgm:pt modelId="{EE589322-8E57-4D60-8029-B782121B1162}" type="pres">
      <dgm:prSet presAssocID="{D9F41320-5C7E-4706-9DB1-566D6CB0831F}" presName="compNode" presStyleCnt="0"/>
      <dgm:spPr/>
    </dgm:pt>
    <dgm:pt modelId="{3A126EB6-962C-4E19-AD94-1FA6371D0E8B}" type="pres">
      <dgm:prSet presAssocID="{D9F41320-5C7E-4706-9DB1-566D6CB0831F}" presName="bgRect" presStyleLbl="bgShp" presStyleIdx="0" presStyleCnt="3" custLinFactNeighborX="-16610" custLinFactNeighborY="-4677"/>
      <dgm:spPr/>
    </dgm:pt>
    <dgm:pt modelId="{01A4EBA1-E16E-47D0-BE53-3DC1E0EA1200}" type="pres">
      <dgm:prSet presAssocID="{D9F41320-5C7E-4706-9DB1-566D6CB083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fighter"/>
        </a:ext>
      </dgm:extLst>
    </dgm:pt>
    <dgm:pt modelId="{158F0C49-1EA7-43C3-983C-A2B943F679DF}" type="pres">
      <dgm:prSet presAssocID="{D9F41320-5C7E-4706-9DB1-566D6CB0831F}" presName="spaceRect" presStyleCnt="0"/>
      <dgm:spPr/>
    </dgm:pt>
    <dgm:pt modelId="{B7A3C45E-E525-414B-B973-63F5BD8E44C9}" type="pres">
      <dgm:prSet presAssocID="{D9F41320-5C7E-4706-9DB1-566D6CB0831F}" presName="parTx" presStyleLbl="revTx" presStyleIdx="0" presStyleCnt="3">
        <dgm:presLayoutVars>
          <dgm:chMax val="0"/>
          <dgm:chPref val="0"/>
        </dgm:presLayoutVars>
      </dgm:prSet>
      <dgm:spPr/>
    </dgm:pt>
    <dgm:pt modelId="{7E61507D-61E6-4F9A-956C-3FEBD611303C}" type="pres">
      <dgm:prSet presAssocID="{0D0933BD-F050-4BAD-9784-11EAC84E408F}" presName="sibTrans" presStyleCnt="0"/>
      <dgm:spPr/>
    </dgm:pt>
    <dgm:pt modelId="{A164E1DC-957B-42EF-985B-DADCD8D7F726}" type="pres">
      <dgm:prSet presAssocID="{6FFB84E8-67D8-4EF1-8DB8-A8D50DC123FA}" presName="compNode" presStyleCnt="0"/>
      <dgm:spPr/>
    </dgm:pt>
    <dgm:pt modelId="{79C1513B-13B7-4A56-B5B5-F13335DA18EC}" type="pres">
      <dgm:prSet presAssocID="{6FFB84E8-67D8-4EF1-8DB8-A8D50DC123FA}" presName="bgRect" presStyleLbl="bgShp" presStyleIdx="1" presStyleCnt="3"/>
      <dgm:spPr/>
    </dgm:pt>
    <dgm:pt modelId="{639EFE56-D7D4-4B9C-A101-18BA2C14BC09}" type="pres">
      <dgm:prSet presAssocID="{6FFB84E8-67D8-4EF1-8DB8-A8D50DC123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1A999C2F-9E22-4196-8BBE-26A27F3392C3}" type="pres">
      <dgm:prSet presAssocID="{6FFB84E8-67D8-4EF1-8DB8-A8D50DC123FA}" presName="spaceRect" presStyleCnt="0"/>
      <dgm:spPr/>
    </dgm:pt>
    <dgm:pt modelId="{050FE527-5110-48BD-AF71-26223A6D698B}" type="pres">
      <dgm:prSet presAssocID="{6FFB84E8-67D8-4EF1-8DB8-A8D50DC123FA}" presName="parTx" presStyleLbl="revTx" presStyleIdx="1" presStyleCnt="3">
        <dgm:presLayoutVars>
          <dgm:chMax val="0"/>
          <dgm:chPref val="0"/>
        </dgm:presLayoutVars>
      </dgm:prSet>
      <dgm:spPr/>
    </dgm:pt>
    <dgm:pt modelId="{837B1114-890A-49BF-96C0-97BA7B6B4C01}" type="pres">
      <dgm:prSet presAssocID="{B1FC1FB9-3E73-4E46-908A-AFB4B5F2B6FC}" presName="sibTrans" presStyleCnt="0"/>
      <dgm:spPr/>
    </dgm:pt>
    <dgm:pt modelId="{A30A3EB7-6551-49CD-A6EE-28AA65DB6868}" type="pres">
      <dgm:prSet presAssocID="{ADAD7E91-108B-41E8-823C-2E81CD31FCF3}" presName="compNode" presStyleCnt="0"/>
      <dgm:spPr/>
    </dgm:pt>
    <dgm:pt modelId="{53AFF055-FEF8-4AF7-A822-CC0E647EF329}" type="pres">
      <dgm:prSet presAssocID="{ADAD7E91-108B-41E8-823C-2E81CD31FCF3}" presName="bgRect" presStyleLbl="bgShp" presStyleIdx="2" presStyleCnt="3"/>
      <dgm:spPr/>
    </dgm:pt>
    <dgm:pt modelId="{0EB32FB8-7292-4D74-A2CC-5A09AF39E79D}" type="pres">
      <dgm:prSet presAssocID="{ADAD7E91-108B-41E8-823C-2E81CD31FC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96F6DFF6-8323-438B-8D4B-DC239D64C92F}" type="pres">
      <dgm:prSet presAssocID="{ADAD7E91-108B-41E8-823C-2E81CD31FCF3}" presName="spaceRect" presStyleCnt="0"/>
      <dgm:spPr/>
    </dgm:pt>
    <dgm:pt modelId="{DCD0A447-6ECC-42FD-88DA-EE21AF205160}" type="pres">
      <dgm:prSet presAssocID="{ADAD7E91-108B-41E8-823C-2E81CD31FCF3}" presName="parTx" presStyleLbl="revTx" presStyleIdx="2" presStyleCnt="3">
        <dgm:presLayoutVars>
          <dgm:chMax val="0"/>
          <dgm:chPref val="0"/>
        </dgm:presLayoutVars>
      </dgm:prSet>
      <dgm:spPr/>
    </dgm:pt>
  </dgm:ptLst>
  <dgm:cxnLst>
    <dgm:cxn modelId="{E08F9034-EC59-4C0F-BD4A-F29004F8AAE0}" srcId="{BA51FD9A-5093-48C5-816D-BDC87ECAFD89}" destId="{6FFB84E8-67D8-4EF1-8DB8-A8D50DC123FA}" srcOrd="1" destOrd="0" parTransId="{347F72AD-74EE-43E2-B17E-0A1B7087F135}" sibTransId="{B1FC1FB9-3E73-4E46-908A-AFB4B5F2B6FC}"/>
    <dgm:cxn modelId="{65A7953D-3F20-4735-A0E4-3F0469D85572}" type="presOf" srcId="{6FFB84E8-67D8-4EF1-8DB8-A8D50DC123FA}" destId="{050FE527-5110-48BD-AF71-26223A6D698B}" srcOrd="0" destOrd="0" presId="urn:microsoft.com/office/officeart/2018/2/layout/IconVerticalSolidList"/>
    <dgm:cxn modelId="{0E4D3241-1683-45A6-9FBE-FD4947300600}" type="presOf" srcId="{D9F41320-5C7E-4706-9DB1-566D6CB0831F}" destId="{B7A3C45E-E525-414B-B973-63F5BD8E44C9}" srcOrd="0" destOrd="0" presId="urn:microsoft.com/office/officeart/2018/2/layout/IconVerticalSolidList"/>
    <dgm:cxn modelId="{DF083348-B1CA-434F-8072-BBF179996B03}" srcId="{BA51FD9A-5093-48C5-816D-BDC87ECAFD89}" destId="{ADAD7E91-108B-41E8-823C-2E81CD31FCF3}" srcOrd="2" destOrd="0" parTransId="{8C2DC340-B511-4E48-8890-0E3A683A3900}" sibTransId="{C532F67A-2DAA-4943-90EB-D67170FE6DE7}"/>
    <dgm:cxn modelId="{38FB2554-470F-47DB-AAB5-47398A507F80}" srcId="{BA51FD9A-5093-48C5-816D-BDC87ECAFD89}" destId="{D9F41320-5C7E-4706-9DB1-566D6CB0831F}" srcOrd="0" destOrd="0" parTransId="{63E9569D-B73B-4E21-8AB8-8388FB9EDDD6}" sibTransId="{0D0933BD-F050-4BAD-9784-11EAC84E408F}"/>
    <dgm:cxn modelId="{86254290-C391-4E58-A25A-9129BE2F6D1B}" type="presOf" srcId="{BA51FD9A-5093-48C5-816D-BDC87ECAFD89}" destId="{979A8555-B9F8-4067-857D-11FC93B5809F}" srcOrd="0" destOrd="0" presId="urn:microsoft.com/office/officeart/2018/2/layout/IconVerticalSolidList"/>
    <dgm:cxn modelId="{9C7347DD-3982-4715-8375-FF7F497B9F80}" type="presOf" srcId="{ADAD7E91-108B-41E8-823C-2E81CD31FCF3}" destId="{DCD0A447-6ECC-42FD-88DA-EE21AF205160}" srcOrd="0" destOrd="0" presId="urn:microsoft.com/office/officeart/2018/2/layout/IconVerticalSolidList"/>
    <dgm:cxn modelId="{1C481037-3E23-4E31-AD92-D9C8B63049FE}" type="presParOf" srcId="{979A8555-B9F8-4067-857D-11FC93B5809F}" destId="{EE589322-8E57-4D60-8029-B782121B1162}" srcOrd="0" destOrd="0" presId="urn:microsoft.com/office/officeart/2018/2/layout/IconVerticalSolidList"/>
    <dgm:cxn modelId="{23A0898B-BDAA-4901-8425-E526CC4D1A8D}" type="presParOf" srcId="{EE589322-8E57-4D60-8029-B782121B1162}" destId="{3A126EB6-962C-4E19-AD94-1FA6371D0E8B}" srcOrd="0" destOrd="0" presId="urn:microsoft.com/office/officeart/2018/2/layout/IconVerticalSolidList"/>
    <dgm:cxn modelId="{4DBF2E47-9AB1-4D28-B754-59453C0AFE7C}" type="presParOf" srcId="{EE589322-8E57-4D60-8029-B782121B1162}" destId="{01A4EBA1-E16E-47D0-BE53-3DC1E0EA1200}" srcOrd="1" destOrd="0" presId="urn:microsoft.com/office/officeart/2018/2/layout/IconVerticalSolidList"/>
    <dgm:cxn modelId="{3BC3B327-1C2C-42DB-9194-B1281C7C565F}" type="presParOf" srcId="{EE589322-8E57-4D60-8029-B782121B1162}" destId="{158F0C49-1EA7-43C3-983C-A2B943F679DF}" srcOrd="2" destOrd="0" presId="urn:microsoft.com/office/officeart/2018/2/layout/IconVerticalSolidList"/>
    <dgm:cxn modelId="{F38AF577-F475-42B8-8629-A65E1BCC4DF6}" type="presParOf" srcId="{EE589322-8E57-4D60-8029-B782121B1162}" destId="{B7A3C45E-E525-414B-B973-63F5BD8E44C9}" srcOrd="3" destOrd="0" presId="urn:microsoft.com/office/officeart/2018/2/layout/IconVerticalSolidList"/>
    <dgm:cxn modelId="{1B5367C7-DF3E-4D22-B9DC-24A394DAC225}" type="presParOf" srcId="{979A8555-B9F8-4067-857D-11FC93B5809F}" destId="{7E61507D-61E6-4F9A-956C-3FEBD611303C}" srcOrd="1" destOrd="0" presId="urn:microsoft.com/office/officeart/2018/2/layout/IconVerticalSolidList"/>
    <dgm:cxn modelId="{9FDA3B18-22EE-480E-AF7D-BC0AD7E672BD}" type="presParOf" srcId="{979A8555-B9F8-4067-857D-11FC93B5809F}" destId="{A164E1DC-957B-42EF-985B-DADCD8D7F726}" srcOrd="2" destOrd="0" presId="urn:microsoft.com/office/officeart/2018/2/layout/IconVerticalSolidList"/>
    <dgm:cxn modelId="{D826CA16-6EB6-436F-9EE7-D251F9559B33}" type="presParOf" srcId="{A164E1DC-957B-42EF-985B-DADCD8D7F726}" destId="{79C1513B-13B7-4A56-B5B5-F13335DA18EC}" srcOrd="0" destOrd="0" presId="urn:microsoft.com/office/officeart/2018/2/layout/IconVerticalSolidList"/>
    <dgm:cxn modelId="{2CD0C69B-3616-4021-89A3-A3B326378129}" type="presParOf" srcId="{A164E1DC-957B-42EF-985B-DADCD8D7F726}" destId="{639EFE56-D7D4-4B9C-A101-18BA2C14BC09}" srcOrd="1" destOrd="0" presId="urn:microsoft.com/office/officeart/2018/2/layout/IconVerticalSolidList"/>
    <dgm:cxn modelId="{325069DB-20B9-4D6B-A0B4-16BEF792C343}" type="presParOf" srcId="{A164E1DC-957B-42EF-985B-DADCD8D7F726}" destId="{1A999C2F-9E22-4196-8BBE-26A27F3392C3}" srcOrd="2" destOrd="0" presId="urn:microsoft.com/office/officeart/2018/2/layout/IconVerticalSolidList"/>
    <dgm:cxn modelId="{81F8620D-C112-4C52-90DF-95E603B63286}" type="presParOf" srcId="{A164E1DC-957B-42EF-985B-DADCD8D7F726}" destId="{050FE527-5110-48BD-AF71-26223A6D698B}" srcOrd="3" destOrd="0" presId="urn:microsoft.com/office/officeart/2018/2/layout/IconVerticalSolidList"/>
    <dgm:cxn modelId="{292A1E8E-8C82-4647-B40B-2F34A01E1D90}" type="presParOf" srcId="{979A8555-B9F8-4067-857D-11FC93B5809F}" destId="{837B1114-890A-49BF-96C0-97BA7B6B4C01}" srcOrd="3" destOrd="0" presId="urn:microsoft.com/office/officeart/2018/2/layout/IconVerticalSolidList"/>
    <dgm:cxn modelId="{C097E006-AA99-4437-8C65-8A7797C1ABF2}" type="presParOf" srcId="{979A8555-B9F8-4067-857D-11FC93B5809F}" destId="{A30A3EB7-6551-49CD-A6EE-28AA65DB6868}" srcOrd="4" destOrd="0" presId="urn:microsoft.com/office/officeart/2018/2/layout/IconVerticalSolidList"/>
    <dgm:cxn modelId="{33BBC509-66D9-470E-89D0-2C883D164827}" type="presParOf" srcId="{A30A3EB7-6551-49CD-A6EE-28AA65DB6868}" destId="{53AFF055-FEF8-4AF7-A822-CC0E647EF329}" srcOrd="0" destOrd="0" presId="urn:microsoft.com/office/officeart/2018/2/layout/IconVerticalSolidList"/>
    <dgm:cxn modelId="{2A73547C-1B28-4A0D-AA14-E894186C5BE1}" type="presParOf" srcId="{A30A3EB7-6551-49CD-A6EE-28AA65DB6868}" destId="{0EB32FB8-7292-4D74-A2CC-5A09AF39E79D}" srcOrd="1" destOrd="0" presId="urn:microsoft.com/office/officeart/2018/2/layout/IconVerticalSolidList"/>
    <dgm:cxn modelId="{24523947-E622-4A13-AD50-3EAD2D45EE47}" type="presParOf" srcId="{A30A3EB7-6551-49CD-A6EE-28AA65DB6868}" destId="{96F6DFF6-8323-438B-8D4B-DC239D64C92F}" srcOrd="2" destOrd="0" presId="urn:microsoft.com/office/officeart/2018/2/layout/IconVerticalSolidList"/>
    <dgm:cxn modelId="{AADC50EE-0A39-42AF-A57F-A505E441FFD6}" type="presParOf" srcId="{A30A3EB7-6551-49CD-A6EE-28AA65DB6868}" destId="{DCD0A447-6ECC-42FD-88DA-EE21AF20516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570F51-B2BE-4636-9000-559F34D974AF}"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D41A441B-F3C2-46F0-9857-B1A408F4D062}">
      <dgm:prSet/>
      <dgm:spPr/>
      <dgm:t>
        <a:bodyPr/>
        <a:lstStyle/>
        <a:p>
          <a:r>
            <a:rPr lang="en-GB"/>
            <a:t>Smart contracts, wallets, and DeFi apps are common targets of exploits.</a:t>
          </a:r>
          <a:endParaRPr lang="en-US"/>
        </a:p>
      </dgm:t>
    </dgm:pt>
    <dgm:pt modelId="{20719117-562D-4142-B08E-800721751219}" type="parTrans" cxnId="{6CEEE4E1-A2DF-4197-BC2D-00CDEE49D421}">
      <dgm:prSet/>
      <dgm:spPr/>
      <dgm:t>
        <a:bodyPr/>
        <a:lstStyle/>
        <a:p>
          <a:endParaRPr lang="en-US"/>
        </a:p>
      </dgm:t>
    </dgm:pt>
    <dgm:pt modelId="{3C218128-A5E7-4F04-86C8-0BD740A5076E}" type="sibTrans" cxnId="{6CEEE4E1-A2DF-4197-BC2D-00CDEE49D421}">
      <dgm:prSet/>
      <dgm:spPr/>
      <dgm:t>
        <a:bodyPr/>
        <a:lstStyle/>
        <a:p>
          <a:endParaRPr lang="en-US"/>
        </a:p>
      </dgm:t>
    </dgm:pt>
    <dgm:pt modelId="{28A4AED9-6D14-4854-AEC4-84709BE8B321}">
      <dgm:prSet/>
      <dgm:spPr/>
      <dgm:t>
        <a:bodyPr/>
        <a:lstStyle/>
        <a:p>
          <a:r>
            <a:rPr lang="en-GB" dirty="0"/>
            <a:t>-  Applications development based on these technologies like NETS, </a:t>
          </a:r>
          <a:r>
            <a:rPr lang="en-GB" dirty="0" err="1"/>
            <a:t>dApps</a:t>
          </a:r>
          <a:r>
            <a:rPr lang="en-GB" dirty="0"/>
            <a:t>, promote serios security risks such as data privacy and integrity breach, fraud, and financial loss.</a:t>
          </a:r>
          <a:endParaRPr lang="en-US" dirty="0"/>
        </a:p>
      </dgm:t>
    </dgm:pt>
    <dgm:pt modelId="{3940B34F-EFD2-4775-87F1-35C19C989CA0}" type="parTrans" cxnId="{B7E7E5D4-00AD-4A71-B2C2-9EB0133B6901}">
      <dgm:prSet/>
      <dgm:spPr/>
      <dgm:t>
        <a:bodyPr/>
        <a:lstStyle/>
        <a:p>
          <a:endParaRPr lang="en-US"/>
        </a:p>
      </dgm:t>
    </dgm:pt>
    <dgm:pt modelId="{4107B298-5D67-4AC1-A2FB-56A8EB50039F}" type="sibTrans" cxnId="{B7E7E5D4-00AD-4A71-B2C2-9EB0133B6901}">
      <dgm:prSet/>
      <dgm:spPr/>
      <dgm:t>
        <a:bodyPr/>
        <a:lstStyle/>
        <a:p>
          <a:endParaRPr lang="en-US"/>
        </a:p>
      </dgm:t>
    </dgm:pt>
    <dgm:pt modelId="{EB7F233D-18C1-EA4B-8E3B-3F5F9B06C507}" type="pres">
      <dgm:prSet presAssocID="{35570F51-B2BE-4636-9000-559F34D974AF}" presName="hierChild1" presStyleCnt="0">
        <dgm:presLayoutVars>
          <dgm:chPref val="1"/>
          <dgm:dir/>
          <dgm:animOne val="branch"/>
          <dgm:animLvl val="lvl"/>
          <dgm:resizeHandles/>
        </dgm:presLayoutVars>
      </dgm:prSet>
      <dgm:spPr/>
    </dgm:pt>
    <dgm:pt modelId="{BD64DE47-3EDD-BA41-9EB3-9BDA26B64D62}" type="pres">
      <dgm:prSet presAssocID="{D41A441B-F3C2-46F0-9857-B1A408F4D062}" presName="hierRoot1" presStyleCnt="0"/>
      <dgm:spPr/>
    </dgm:pt>
    <dgm:pt modelId="{09F46DB9-B536-B340-AEA9-1E758350C416}" type="pres">
      <dgm:prSet presAssocID="{D41A441B-F3C2-46F0-9857-B1A408F4D062}" presName="composite" presStyleCnt="0"/>
      <dgm:spPr/>
    </dgm:pt>
    <dgm:pt modelId="{5F4E9721-D842-D349-935C-230696A452B8}" type="pres">
      <dgm:prSet presAssocID="{D41A441B-F3C2-46F0-9857-B1A408F4D062}" presName="background" presStyleLbl="node0" presStyleIdx="0" presStyleCnt="2"/>
      <dgm:spPr/>
    </dgm:pt>
    <dgm:pt modelId="{BE2E3253-E9F6-074A-AED1-B61B83B6804F}" type="pres">
      <dgm:prSet presAssocID="{D41A441B-F3C2-46F0-9857-B1A408F4D062}" presName="text" presStyleLbl="fgAcc0" presStyleIdx="0" presStyleCnt="2">
        <dgm:presLayoutVars>
          <dgm:chPref val="3"/>
        </dgm:presLayoutVars>
      </dgm:prSet>
      <dgm:spPr/>
    </dgm:pt>
    <dgm:pt modelId="{3EEB464C-EDBE-EE44-B8BA-D77524E8DCD2}" type="pres">
      <dgm:prSet presAssocID="{D41A441B-F3C2-46F0-9857-B1A408F4D062}" presName="hierChild2" presStyleCnt="0"/>
      <dgm:spPr/>
    </dgm:pt>
    <dgm:pt modelId="{CE097443-B1FF-534E-948B-A11C03EC1257}" type="pres">
      <dgm:prSet presAssocID="{28A4AED9-6D14-4854-AEC4-84709BE8B321}" presName="hierRoot1" presStyleCnt="0"/>
      <dgm:spPr/>
    </dgm:pt>
    <dgm:pt modelId="{F3423FC9-2721-4E4E-B11E-59F5257B8BC3}" type="pres">
      <dgm:prSet presAssocID="{28A4AED9-6D14-4854-AEC4-84709BE8B321}" presName="composite" presStyleCnt="0"/>
      <dgm:spPr/>
    </dgm:pt>
    <dgm:pt modelId="{3A1FEE58-097A-DF49-A7BA-DA71C2A55E9E}" type="pres">
      <dgm:prSet presAssocID="{28A4AED9-6D14-4854-AEC4-84709BE8B321}" presName="background" presStyleLbl="node0" presStyleIdx="1" presStyleCnt="2"/>
      <dgm:spPr/>
    </dgm:pt>
    <dgm:pt modelId="{1D1A94EC-3E2D-A24A-B307-1E7C6D43E7E1}" type="pres">
      <dgm:prSet presAssocID="{28A4AED9-6D14-4854-AEC4-84709BE8B321}" presName="text" presStyleLbl="fgAcc0" presStyleIdx="1" presStyleCnt="2">
        <dgm:presLayoutVars>
          <dgm:chPref val="3"/>
        </dgm:presLayoutVars>
      </dgm:prSet>
      <dgm:spPr/>
    </dgm:pt>
    <dgm:pt modelId="{12E2E28F-B0EB-6E4E-B5CB-DC2C5159A6D4}" type="pres">
      <dgm:prSet presAssocID="{28A4AED9-6D14-4854-AEC4-84709BE8B321}" presName="hierChild2" presStyleCnt="0"/>
      <dgm:spPr/>
    </dgm:pt>
  </dgm:ptLst>
  <dgm:cxnLst>
    <dgm:cxn modelId="{E95EEE3A-5F22-F54C-9679-70C7F71A8982}" type="presOf" srcId="{D41A441B-F3C2-46F0-9857-B1A408F4D062}" destId="{BE2E3253-E9F6-074A-AED1-B61B83B6804F}" srcOrd="0" destOrd="0" presId="urn:microsoft.com/office/officeart/2005/8/layout/hierarchy1"/>
    <dgm:cxn modelId="{9D04F283-71B0-8C48-857D-AC08D4439B86}" type="presOf" srcId="{28A4AED9-6D14-4854-AEC4-84709BE8B321}" destId="{1D1A94EC-3E2D-A24A-B307-1E7C6D43E7E1}" srcOrd="0" destOrd="0" presId="urn:microsoft.com/office/officeart/2005/8/layout/hierarchy1"/>
    <dgm:cxn modelId="{B7E7E5D4-00AD-4A71-B2C2-9EB0133B6901}" srcId="{35570F51-B2BE-4636-9000-559F34D974AF}" destId="{28A4AED9-6D14-4854-AEC4-84709BE8B321}" srcOrd="1" destOrd="0" parTransId="{3940B34F-EFD2-4775-87F1-35C19C989CA0}" sibTransId="{4107B298-5D67-4AC1-A2FB-56A8EB50039F}"/>
    <dgm:cxn modelId="{6CEEE4E1-A2DF-4197-BC2D-00CDEE49D421}" srcId="{35570F51-B2BE-4636-9000-559F34D974AF}" destId="{D41A441B-F3C2-46F0-9857-B1A408F4D062}" srcOrd="0" destOrd="0" parTransId="{20719117-562D-4142-B08E-800721751219}" sibTransId="{3C218128-A5E7-4F04-86C8-0BD740A5076E}"/>
    <dgm:cxn modelId="{2A968EF8-B687-8649-8D4E-2F41C9A4BC1A}" type="presOf" srcId="{35570F51-B2BE-4636-9000-559F34D974AF}" destId="{EB7F233D-18C1-EA4B-8E3B-3F5F9B06C507}" srcOrd="0" destOrd="0" presId="urn:microsoft.com/office/officeart/2005/8/layout/hierarchy1"/>
    <dgm:cxn modelId="{902588C6-60F9-B840-8F9F-280EDB105C7B}" type="presParOf" srcId="{EB7F233D-18C1-EA4B-8E3B-3F5F9B06C507}" destId="{BD64DE47-3EDD-BA41-9EB3-9BDA26B64D62}" srcOrd="0" destOrd="0" presId="urn:microsoft.com/office/officeart/2005/8/layout/hierarchy1"/>
    <dgm:cxn modelId="{12472C72-03FC-274C-B321-9E299848A979}" type="presParOf" srcId="{BD64DE47-3EDD-BA41-9EB3-9BDA26B64D62}" destId="{09F46DB9-B536-B340-AEA9-1E758350C416}" srcOrd="0" destOrd="0" presId="urn:microsoft.com/office/officeart/2005/8/layout/hierarchy1"/>
    <dgm:cxn modelId="{8854E157-F039-D543-9ADE-B9677351F061}" type="presParOf" srcId="{09F46DB9-B536-B340-AEA9-1E758350C416}" destId="{5F4E9721-D842-D349-935C-230696A452B8}" srcOrd="0" destOrd="0" presId="urn:microsoft.com/office/officeart/2005/8/layout/hierarchy1"/>
    <dgm:cxn modelId="{792507F3-B05D-904F-9E7C-0E3959E2A22B}" type="presParOf" srcId="{09F46DB9-B536-B340-AEA9-1E758350C416}" destId="{BE2E3253-E9F6-074A-AED1-B61B83B6804F}" srcOrd="1" destOrd="0" presId="urn:microsoft.com/office/officeart/2005/8/layout/hierarchy1"/>
    <dgm:cxn modelId="{8B8886F4-9EAD-E442-A1CA-C59EFA46AD88}" type="presParOf" srcId="{BD64DE47-3EDD-BA41-9EB3-9BDA26B64D62}" destId="{3EEB464C-EDBE-EE44-B8BA-D77524E8DCD2}" srcOrd="1" destOrd="0" presId="urn:microsoft.com/office/officeart/2005/8/layout/hierarchy1"/>
    <dgm:cxn modelId="{590A75D0-15B4-FF46-9F49-3F98BB6F2BDE}" type="presParOf" srcId="{EB7F233D-18C1-EA4B-8E3B-3F5F9B06C507}" destId="{CE097443-B1FF-534E-948B-A11C03EC1257}" srcOrd="1" destOrd="0" presId="urn:microsoft.com/office/officeart/2005/8/layout/hierarchy1"/>
    <dgm:cxn modelId="{2235A46F-4D9C-554B-A669-12BB7BD98990}" type="presParOf" srcId="{CE097443-B1FF-534E-948B-A11C03EC1257}" destId="{F3423FC9-2721-4E4E-B11E-59F5257B8BC3}" srcOrd="0" destOrd="0" presId="urn:microsoft.com/office/officeart/2005/8/layout/hierarchy1"/>
    <dgm:cxn modelId="{C573BBF1-844F-9341-A7D0-C7EE8556DE30}" type="presParOf" srcId="{F3423FC9-2721-4E4E-B11E-59F5257B8BC3}" destId="{3A1FEE58-097A-DF49-A7BA-DA71C2A55E9E}" srcOrd="0" destOrd="0" presId="urn:microsoft.com/office/officeart/2005/8/layout/hierarchy1"/>
    <dgm:cxn modelId="{613FE212-4C20-D844-8D85-180AA201711D}" type="presParOf" srcId="{F3423FC9-2721-4E4E-B11E-59F5257B8BC3}" destId="{1D1A94EC-3E2D-A24A-B307-1E7C6D43E7E1}" srcOrd="1" destOrd="0" presId="urn:microsoft.com/office/officeart/2005/8/layout/hierarchy1"/>
    <dgm:cxn modelId="{6982D4AD-108A-D84E-8296-18A792732F51}" type="presParOf" srcId="{CE097443-B1FF-534E-948B-A11C03EC1257}" destId="{12E2E28F-B0EB-6E4E-B5CB-DC2C5159A6D4}"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98C3E1-7EC2-48C6-ABEE-20D94271AD1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DDFFC0C-30DD-4917-B285-A809582F3F3C}">
      <dgm:prSet/>
      <dgm:spPr/>
      <dgm:t>
        <a:bodyPr/>
        <a:lstStyle/>
        <a:p>
          <a:pPr>
            <a:lnSpc>
              <a:spcPct val="100000"/>
            </a:lnSpc>
            <a:defRPr cap="all"/>
          </a:pPr>
          <a:r>
            <a:rPr lang="en-GB" b="1"/>
            <a:t>Creativity</a:t>
          </a:r>
          <a:br>
            <a:rPr lang="en-GB" b="1"/>
          </a:br>
          <a:endParaRPr lang="en-US"/>
        </a:p>
      </dgm:t>
    </dgm:pt>
    <dgm:pt modelId="{2C6BC6F4-6C09-4E91-86F6-ADD3840D829B}" type="parTrans" cxnId="{6F733ED2-94C4-4C58-BFDC-E70D83B9C6FB}">
      <dgm:prSet/>
      <dgm:spPr/>
      <dgm:t>
        <a:bodyPr/>
        <a:lstStyle/>
        <a:p>
          <a:endParaRPr lang="en-US"/>
        </a:p>
      </dgm:t>
    </dgm:pt>
    <dgm:pt modelId="{6E95EF1B-CD5E-43FA-A872-CEFDAD32DC65}" type="sibTrans" cxnId="{6F733ED2-94C4-4C58-BFDC-E70D83B9C6FB}">
      <dgm:prSet/>
      <dgm:spPr/>
      <dgm:t>
        <a:bodyPr/>
        <a:lstStyle/>
        <a:p>
          <a:endParaRPr lang="en-US"/>
        </a:p>
      </dgm:t>
    </dgm:pt>
    <dgm:pt modelId="{038F9610-C75D-44FE-A893-D4D348116B39}">
      <dgm:prSet/>
      <dgm:spPr/>
      <dgm:t>
        <a:bodyPr/>
        <a:lstStyle/>
        <a:p>
          <a:pPr>
            <a:lnSpc>
              <a:spcPct val="100000"/>
            </a:lnSpc>
            <a:defRPr cap="all"/>
          </a:pPr>
          <a:r>
            <a:rPr lang="en-GB" b="1"/>
            <a:t>Technical Difficulty</a:t>
          </a:r>
          <a:br>
            <a:rPr lang="en-GB" b="1"/>
          </a:br>
          <a:endParaRPr lang="en-US"/>
        </a:p>
      </dgm:t>
    </dgm:pt>
    <dgm:pt modelId="{1D8D1E54-E01F-465F-B661-B31F41A0AD86}" type="parTrans" cxnId="{8E5D2425-E586-4281-BAA7-8DDCE17D4E63}">
      <dgm:prSet/>
      <dgm:spPr/>
      <dgm:t>
        <a:bodyPr/>
        <a:lstStyle/>
        <a:p>
          <a:endParaRPr lang="en-US"/>
        </a:p>
      </dgm:t>
    </dgm:pt>
    <dgm:pt modelId="{EF841E3A-0248-4F09-B5BA-A834F8FF2BEA}" type="sibTrans" cxnId="{8E5D2425-E586-4281-BAA7-8DDCE17D4E63}">
      <dgm:prSet/>
      <dgm:spPr/>
      <dgm:t>
        <a:bodyPr/>
        <a:lstStyle/>
        <a:p>
          <a:endParaRPr lang="en-US"/>
        </a:p>
      </dgm:t>
    </dgm:pt>
    <dgm:pt modelId="{23495B78-668D-443F-AF52-03AC265A79DE}">
      <dgm:prSet/>
      <dgm:spPr/>
      <dgm:t>
        <a:bodyPr/>
        <a:lstStyle/>
        <a:p>
          <a:pPr>
            <a:lnSpc>
              <a:spcPct val="100000"/>
            </a:lnSpc>
            <a:defRPr cap="all"/>
          </a:pPr>
          <a:r>
            <a:rPr lang="en-GB" b="1"/>
            <a:t>Overall Execution</a:t>
          </a:r>
          <a:br>
            <a:rPr lang="en-GB" b="1"/>
          </a:br>
          <a:endParaRPr lang="en-US"/>
        </a:p>
      </dgm:t>
    </dgm:pt>
    <dgm:pt modelId="{6F7F2901-258D-4AFE-A6D5-9DAA4B939696}" type="parTrans" cxnId="{BEA2326F-5C35-4F63-A303-01A65BF7A221}">
      <dgm:prSet/>
      <dgm:spPr/>
      <dgm:t>
        <a:bodyPr/>
        <a:lstStyle/>
        <a:p>
          <a:endParaRPr lang="en-US"/>
        </a:p>
      </dgm:t>
    </dgm:pt>
    <dgm:pt modelId="{D9C59CB4-71F5-4D37-984C-09D0C31207DE}" type="sibTrans" cxnId="{BEA2326F-5C35-4F63-A303-01A65BF7A221}">
      <dgm:prSet/>
      <dgm:spPr/>
      <dgm:t>
        <a:bodyPr/>
        <a:lstStyle/>
        <a:p>
          <a:endParaRPr lang="en-US"/>
        </a:p>
      </dgm:t>
    </dgm:pt>
    <dgm:pt modelId="{7D2F16CA-A52A-48AA-A9B6-C97085DAF5F3}">
      <dgm:prSet/>
      <dgm:spPr/>
      <dgm:t>
        <a:bodyPr/>
        <a:lstStyle/>
        <a:p>
          <a:pPr>
            <a:lnSpc>
              <a:spcPct val="100000"/>
            </a:lnSpc>
            <a:defRPr cap="all"/>
          </a:pPr>
          <a:r>
            <a:rPr lang="en-GB" b="1"/>
            <a:t>Presentation</a:t>
          </a:r>
          <a:endParaRPr lang="en-US"/>
        </a:p>
      </dgm:t>
    </dgm:pt>
    <dgm:pt modelId="{02CB68E2-B29C-4F5E-9F97-D1EE0AB9C8FE}" type="parTrans" cxnId="{CB3EE882-EFCF-434A-AEBE-7FBC29B01BDB}">
      <dgm:prSet/>
      <dgm:spPr/>
      <dgm:t>
        <a:bodyPr/>
        <a:lstStyle/>
        <a:p>
          <a:endParaRPr lang="en-US"/>
        </a:p>
      </dgm:t>
    </dgm:pt>
    <dgm:pt modelId="{8B656BEE-839A-4ADD-A665-B0338393C351}" type="sibTrans" cxnId="{CB3EE882-EFCF-434A-AEBE-7FBC29B01BDB}">
      <dgm:prSet/>
      <dgm:spPr/>
      <dgm:t>
        <a:bodyPr/>
        <a:lstStyle/>
        <a:p>
          <a:endParaRPr lang="en-US"/>
        </a:p>
      </dgm:t>
    </dgm:pt>
    <dgm:pt modelId="{FD1D4FF0-19DA-4B29-BF26-E41ADB9BDDF7}" type="pres">
      <dgm:prSet presAssocID="{C298C3E1-7EC2-48C6-ABEE-20D94271AD1B}" presName="root" presStyleCnt="0">
        <dgm:presLayoutVars>
          <dgm:dir/>
          <dgm:resizeHandles val="exact"/>
        </dgm:presLayoutVars>
      </dgm:prSet>
      <dgm:spPr/>
    </dgm:pt>
    <dgm:pt modelId="{DD4427A3-8E2A-4BD2-81C4-1CCBC58D9C1E}" type="pres">
      <dgm:prSet presAssocID="{2DDFFC0C-30DD-4917-B285-A809582F3F3C}" presName="compNode" presStyleCnt="0"/>
      <dgm:spPr/>
    </dgm:pt>
    <dgm:pt modelId="{66FFAC46-F51D-49C3-9BE4-9F8D00A45FD7}" type="pres">
      <dgm:prSet presAssocID="{2DDFFC0C-30DD-4917-B285-A809582F3F3C}" presName="iconBgRect" presStyleLbl="bgShp" presStyleIdx="0" presStyleCnt="4"/>
      <dgm:spPr/>
    </dgm:pt>
    <dgm:pt modelId="{10DE87BB-D39A-48DE-A416-A2DBD0443464}" type="pres">
      <dgm:prSet presAssocID="{2DDFFC0C-30DD-4917-B285-A809582F3F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74A5ADC4-2969-4A31-8E39-CA74C0D75AE1}" type="pres">
      <dgm:prSet presAssocID="{2DDFFC0C-30DD-4917-B285-A809582F3F3C}" presName="spaceRect" presStyleCnt="0"/>
      <dgm:spPr/>
    </dgm:pt>
    <dgm:pt modelId="{F74B7639-8128-4EFA-AB32-BC3607014FD5}" type="pres">
      <dgm:prSet presAssocID="{2DDFFC0C-30DD-4917-B285-A809582F3F3C}" presName="textRect" presStyleLbl="revTx" presStyleIdx="0" presStyleCnt="4">
        <dgm:presLayoutVars>
          <dgm:chMax val="1"/>
          <dgm:chPref val="1"/>
        </dgm:presLayoutVars>
      </dgm:prSet>
      <dgm:spPr/>
    </dgm:pt>
    <dgm:pt modelId="{B49BFEF6-972D-4DB2-8E7A-49209458A730}" type="pres">
      <dgm:prSet presAssocID="{6E95EF1B-CD5E-43FA-A872-CEFDAD32DC65}" presName="sibTrans" presStyleCnt="0"/>
      <dgm:spPr/>
    </dgm:pt>
    <dgm:pt modelId="{8837C1B4-58AC-4B50-9E06-C618D8522A38}" type="pres">
      <dgm:prSet presAssocID="{038F9610-C75D-44FE-A893-D4D348116B39}" presName="compNode" presStyleCnt="0"/>
      <dgm:spPr/>
    </dgm:pt>
    <dgm:pt modelId="{106A765F-060B-408C-8E3C-2F5E15AA0F24}" type="pres">
      <dgm:prSet presAssocID="{038F9610-C75D-44FE-A893-D4D348116B39}" presName="iconBgRect" presStyleLbl="bgShp" presStyleIdx="1" presStyleCnt="4"/>
      <dgm:spPr/>
    </dgm:pt>
    <dgm:pt modelId="{B467C5BD-030A-4931-84DA-81C9B59F3088}" type="pres">
      <dgm:prSet presAssocID="{038F9610-C75D-44FE-A893-D4D348116B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BFC7F96F-B5F0-490F-84BA-090D6E8AF193}" type="pres">
      <dgm:prSet presAssocID="{038F9610-C75D-44FE-A893-D4D348116B39}" presName="spaceRect" presStyleCnt="0"/>
      <dgm:spPr/>
    </dgm:pt>
    <dgm:pt modelId="{5E73E4F5-0E3A-465F-8877-71961953FDCA}" type="pres">
      <dgm:prSet presAssocID="{038F9610-C75D-44FE-A893-D4D348116B39}" presName="textRect" presStyleLbl="revTx" presStyleIdx="1" presStyleCnt="4">
        <dgm:presLayoutVars>
          <dgm:chMax val="1"/>
          <dgm:chPref val="1"/>
        </dgm:presLayoutVars>
      </dgm:prSet>
      <dgm:spPr/>
    </dgm:pt>
    <dgm:pt modelId="{BAC73A52-50A8-4EA6-85B0-3763D3F71AA6}" type="pres">
      <dgm:prSet presAssocID="{EF841E3A-0248-4F09-B5BA-A834F8FF2BEA}" presName="sibTrans" presStyleCnt="0"/>
      <dgm:spPr/>
    </dgm:pt>
    <dgm:pt modelId="{0A0B3F40-E13B-4845-9E3F-8C3AA12AF471}" type="pres">
      <dgm:prSet presAssocID="{23495B78-668D-443F-AF52-03AC265A79DE}" presName="compNode" presStyleCnt="0"/>
      <dgm:spPr/>
    </dgm:pt>
    <dgm:pt modelId="{87A63CF5-02CA-4BD6-924F-4BB1AC124B4A}" type="pres">
      <dgm:prSet presAssocID="{23495B78-668D-443F-AF52-03AC265A79DE}" presName="iconBgRect" presStyleLbl="bgShp" presStyleIdx="2" presStyleCnt="4"/>
      <dgm:spPr/>
    </dgm:pt>
    <dgm:pt modelId="{BD981989-8A3B-4E74-9306-036D0B931A6F}" type="pres">
      <dgm:prSet presAssocID="{23495B78-668D-443F-AF52-03AC265A79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C3416BE5-6181-4C0F-B993-E98259A9FB4B}" type="pres">
      <dgm:prSet presAssocID="{23495B78-668D-443F-AF52-03AC265A79DE}" presName="spaceRect" presStyleCnt="0"/>
      <dgm:spPr/>
    </dgm:pt>
    <dgm:pt modelId="{818A70A9-3F99-4BC5-85EA-EBD3E702DBFA}" type="pres">
      <dgm:prSet presAssocID="{23495B78-668D-443F-AF52-03AC265A79DE}" presName="textRect" presStyleLbl="revTx" presStyleIdx="2" presStyleCnt="4">
        <dgm:presLayoutVars>
          <dgm:chMax val="1"/>
          <dgm:chPref val="1"/>
        </dgm:presLayoutVars>
      </dgm:prSet>
      <dgm:spPr/>
    </dgm:pt>
    <dgm:pt modelId="{994DF52A-489F-4B05-882F-8E9DE39CDD0A}" type="pres">
      <dgm:prSet presAssocID="{D9C59CB4-71F5-4D37-984C-09D0C31207DE}" presName="sibTrans" presStyleCnt="0"/>
      <dgm:spPr/>
    </dgm:pt>
    <dgm:pt modelId="{6AF29B2E-22C3-47F8-B575-22328F4E40B1}" type="pres">
      <dgm:prSet presAssocID="{7D2F16CA-A52A-48AA-A9B6-C97085DAF5F3}" presName="compNode" presStyleCnt="0"/>
      <dgm:spPr/>
    </dgm:pt>
    <dgm:pt modelId="{9AC73387-7836-46C6-9DE7-157AED682077}" type="pres">
      <dgm:prSet presAssocID="{7D2F16CA-A52A-48AA-A9B6-C97085DAF5F3}" presName="iconBgRect" presStyleLbl="bgShp" presStyleIdx="3" presStyleCnt="4"/>
      <dgm:spPr/>
    </dgm:pt>
    <dgm:pt modelId="{34609CC3-E307-464B-B2BE-267A325C70C1}" type="pres">
      <dgm:prSet presAssocID="{7D2F16CA-A52A-48AA-A9B6-C97085DAF5F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DC977B3D-CE9D-4A0A-8187-C57DD9CE69C6}" type="pres">
      <dgm:prSet presAssocID="{7D2F16CA-A52A-48AA-A9B6-C97085DAF5F3}" presName="spaceRect" presStyleCnt="0"/>
      <dgm:spPr/>
    </dgm:pt>
    <dgm:pt modelId="{6B64B072-5BFC-4E1E-A1A2-28F01B088C56}" type="pres">
      <dgm:prSet presAssocID="{7D2F16CA-A52A-48AA-A9B6-C97085DAF5F3}" presName="textRect" presStyleLbl="revTx" presStyleIdx="3" presStyleCnt="4">
        <dgm:presLayoutVars>
          <dgm:chMax val="1"/>
          <dgm:chPref val="1"/>
        </dgm:presLayoutVars>
      </dgm:prSet>
      <dgm:spPr/>
    </dgm:pt>
  </dgm:ptLst>
  <dgm:cxnLst>
    <dgm:cxn modelId="{8E5D2425-E586-4281-BAA7-8DDCE17D4E63}" srcId="{C298C3E1-7EC2-48C6-ABEE-20D94271AD1B}" destId="{038F9610-C75D-44FE-A893-D4D348116B39}" srcOrd="1" destOrd="0" parTransId="{1D8D1E54-E01F-465F-B661-B31F41A0AD86}" sibTransId="{EF841E3A-0248-4F09-B5BA-A834F8FF2BEA}"/>
    <dgm:cxn modelId="{2EAE5948-204A-E648-9549-2A2C44BDB49B}" type="presOf" srcId="{2DDFFC0C-30DD-4917-B285-A809582F3F3C}" destId="{F74B7639-8128-4EFA-AB32-BC3607014FD5}" srcOrd="0" destOrd="0" presId="urn:microsoft.com/office/officeart/2018/5/layout/IconCircleLabelList"/>
    <dgm:cxn modelId="{2D72EB63-5DF6-0948-8E76-7DBCD5320D30}" type="presOf" srcId="{7D2F16CA-A52A-48AA-A9B6-C97085DAF5F3}" destId="{6B64B072-5BFC-4E1E-A1A2-28F01B088C56}" srcOrd="0" destOrd="0" presId="urn:microsoft.com/office/officeart/2018/5/layout/IconCircleLabelList"/>
    <dgm:cxn modelId="{BEA2326F-5C35-4F63-A303-01A65BF7A221}" srcId="{C298C3E1-7EC2-48C6-ABEE-20D94271AD1B}" destId="{23495B78-668D-443F-AF52-03AC265A79DE}" srcOrd="2" destOrd="0" parTransId="{6F7F2901-258D-4AFE-A6D5-9DAA4B939696}" sibTransId="{D9C59CB4-71F5-4D37-984C-09D0C31207DE}"/>
    <dgm:cxn modelId="{CB3EE882-EFCF-434A-AEBE-7FBC29B01BDB}" srcId="{C298C3E1-7EC2-48C6-ABEE-20D94271AD1B}" destId="{7D2F16CA-A52A-48AA-A9B6-C97085DAF5F3}" srcOrd="3" destOrd="0" parTransId="{02CB68E2-B29C-4F5E-9F97-D1EE0AB9C8FE}" sibTransId="{8B656BEE-839A-4ADD-A665-B0338393C351}"/>
    <dgm:cxn modelId="{30F6EFA9-45EF-6F49-9490-BCE9E7A90190}" type="presOf" srcId="{038F9610-C75D-44FE-A893-D4D348116B39}" destId="{5E73E4F5-0E3A-465F-8877-71961953FDCA}" srcOrd="0" destOrd="0" presId="urn:microsoft.com/office/officeart/2018/5/layout/IconCircleLabelList"/>
    <dgm:cxn modelId="{2F306CB4-5FD7-6A4F-9303-364C8F647C6D}" type="presOf" srcId="{23495B78-668D-443F-AF52-03AC265A79DE}" destId="{818A70A9-3F99-4BC5-85EA-EBD3E702DBFA}" srcOrd="0" destOrd="0" presId="urn:microsoft.com/office/officeart/2018/5/layout/IconCircleLabelList"/>
    <dgm:cxn modelId="{6F733ED2-94C4-4C58-BFDC-E70D83B9C6FB}" srcId="{C298C3E1-7EC2-48C6-ABEE-20D94271AD1B}" destId="{2DDFFC0C-30DD-4917-B285-A809582F3F3C}" srcOrd="0" destOrd="0" parTransId="{2C6BC6F4-6C09-4E91-86F6-ADD3840D829B}" sibTransId="{6E95EF1B-CD5E-43FA-A872-CEFDAD32DC65}"/>
    <dgm:cxn modelId="{EA2B4DD2-E604-7141-9AF3-ACC3DBD5F9A0}" type="presOf" srcId="{C298C3E1-7EC2-48C6-ABEE-20D94271AD1B}" destId="{FD1D4FF0-19DA-4B29-BF26-E41ADB9BDDF7}" srcOrd="0" destOrd="0" presId="urn:microsoft.com/office/officeart/2018/5/layout/IconCircleLabelList"/>
    <dgm:cxn modelId="{3C911F6C-4B9A-5E45-8EDF-F877164C050A}" type="presParOf" srcId="{FD1D4FF0-19DA-4B29-BF26-E41ADB9BDDF7}" destId="{DD4427A3-8E2A-4BD2-81C4-1CCBC58D9C1E}" srcOrd="0" destOrd="0" presId="urn:microsoft.com/office/officeart/2018/5/layout/IconCircleLabelList"/>
    <dgm:cxn modelId="{31689053-1EE9-414E-BDFD-2D1B5F3EE186}" type="presParOf" srcId="{DD4427A3-8E2A-4BD2-81C4-1CCBC58D9C1E}" destId="{66FFAC46-F51D-49C3-9BE4-9F8D00A45FD7}" srcOrd="0" destOrd="0" presId="urn:microsoft.com/office/officeart/2018/5/layout/IconCircleLabelList"/>
    <dgm:cxn modelId="{2FFF7F14-6AC5-3A40-8D91-F04314059F2E}" type="presParOf" srcId="{DD4427A3-8E2A-4BD2-81C4-1CCBC58D9C1E}" destId="{10DE87BB-D39A-48DE-A416-A2DBD0443464}" srcOrd="1" destOrd="0" presId="urn:microsoft.com/office/officeart/2018/5/layout/IconCircleLabelList"/>
    <dgm:cxn modelId="{87D1114F-58FB-E44B-8463-6B4DDBA784DE}" type="presParOf" srcId="{DD4427A3-8E2A-4BD2-81C4-1CCBC58D9C1E}" destId="{74A5ADC4-2969-4A31-8E39-CA74C0D75AE1}" srcOrd="2" destOrd="0" presId="urn:microsoft.com/office/officeart/2018/5/layout/IconCircleLabelList"/>
    <dgm:cxn modelId="{E8AE81C7-2B01-934E-A688-E53D90313592}" type="presParOf" srcId="{DD4427A3-8E2A-4BD2-81C4-1CCBC58D9C1E}" destId="{F74B7639-8128-4EFA-AB32-BC3607014FD5}" srcOrd="3" destOrd="0" presId="urn:microsoft.com/office/officeart/2018/5/layout/IconCircleLabelList"/>
    <dgm:cxn modelId="{A4287A8D-4FF5-3A47-9452-27510C88A9FD}" type="presParOf" srcId="{FD1D4FF0-19DA-4B29-BF26-E41ADB9BDDF7}" destId="{B49BFEF6-972D-4DB2-8E7A-49209458A730}" srcOrd="1" destOrd="0" presId="urn:microsoft.com/office/officeart/2018/5/layout/IconCircleLabelList"/>
    <dgm:cxn modelId="{88F776EB-132C-E744-A835-CA3F29DF00D3}" type="presParOf" srcId="{FD1D4FF0-19DA-4B29-BF26-E41ADB9BDDF7}" destId="{8837C1B4-58AC-4B50-9E06-C618D8522A38}" srcOrd="2" destOrd="0" presId="urn:microsoft.com/office/officeart/2018/5/layout/IconCircleLabelList"/>
    <dgm:cxn modelId="{D5170BB2-8AC8-2044-82A5-F2B61362E59E}" type="presParOf" srcId="{8837C1B4-58AC-4B50-9E06-C618D8522A38}" destId="{106A765F-060B-408C-8E3C-2F5E15AA0F24}" srcOrd="0" destOrd="0" presId="urn:microsoft.com/office/officeart/2018/5/layout/IconCircleLabelList"/>
    <dgm:cxn modelId="{5D90EBFF-B82C-EB48-AE5F-55D264EC753A}" type="presParOf" srcId="{8837C1B4-58AC-4B50-9E06-C618D8522A38}" destId="{B467C5BD-030A-4931-84DA-81C9B59F3088}" srcOrd="1" destOrd="0" presId="urn:microsoft.com/office/officeart/2018/5/layout/IconCircleLabelList"/>
    <dgm:cxn modelId="{998C9304-085B-9441-A3D5-41255FAE4A17}" type="presParOf" srcId="{8837C1B4-58AC-4B50-9E06-C618D8522A38}" destId="{BFC7F96F-B5F0-490F-84BA-090D6E8AF193}" srcOrd="2" destOrd="0" presId="urn:microsoft.com/office/officeart/2018/5/layout/IconCircleLabelList"/>
    <dgm:cxn modelId="{B2DB416E-CEB4-A743-80C3-6A2A4C563299}" type="presParOf" srcId="{8837C1B4-58AC-4B50-9E06-C618D8522A38}" destId="{5E73E4F5-0E3A-465F-8877-71961953FDCA}" srcOrd="3" destOrd="0" presId="urn:microsoft.com/office/officeart/2018/5/layout/IconCircleLabelList"/>
    <dgm:cxn modelId="{133B04F0-C1E3-EF4F-9F0D-8ED3D0FF8324}" type="presParOf" srcId="{FD1D4FF0-19DA-4B29-BF26-E41ADB9BDDF7}" destId="{BAC73A52-50A8-4EA6-85B0-3763D3F71AA6}" srcOrd="3" destOrd="0" presId="urn:microsoft.com/office/officeart/2018/5/layout/IconCircleLabelList"/>
    <dgm:cxn modelId="{928779A7-99EC-F44A-A93C-328AEFF99B87}" type="presParOf" srcId="{FD1D4FF0-19DA-4B29-BF26-E41ADB9BDDF7}" destId="{0A0B3F40-E13B-4845-9E3F-8C3AA12AF471}" srcOrd="4" destOrd="0" presId="urn:microsoft.com/office/officeart/2018/5/layout/IconCircleLabelList"/>
    <dgm:cxn modelId="{744A5821-AB64-8C44-AECD-CC86C80A2969}" type="presParOf" srcId="{0A0B3F40-E13B-4845-9E3F-8C3AA12AF471}" destId="{87A63CF5-02CA-4BD6-924F-4BB1AC124B4A}" srcOrd="0" destOrd="0" presId="urn:microsoft.com/office/officeart/2018/5/layout/IconCircleLabelList"/>
    <dgm:cxn modelId="{9B13E479-3161-964B-B037-4040278D215E}" type="presParOf" srcId="{0A0B3F40-E13B-4845-9E3F-8C3AA12AF471}" destId="{BD981989-8A3B-4E74-9306-036D0B931A6F}" srcOrd="1" destOrd="0" presId="urn:microsoft.com/office/officeart/2018/5/layout/IconCircleLabelList"/>
    <dgm:cxn modelId="{48D84195-D3AA-1842-BDBA-811E6473BBB6}" type="presParOf" srcId="{0A0B3F40-E13B-4845-9E3F-8C3AA12AF471}" destId="{C3416BE5-6181-4C0F-B993-E98259A9FB4B}" srcOrd="2" destOrd="0" presId="urn:microsoft.com/office/officeart/2018/5/layout/IconCircleLabelList"/>
    <dgm:cxn modelId="{C3D83E75-FE90-2F42-8D93-ABD035AEFF97}" type="presParOf" srcId="{0A0B3F40-E13B-4845-9E3F-8C3AA12AF471}" destId="{818A70A9-3F99-4BC5-85EA-EBD3E702DBFA}" srcOrd="3" destOrd="0" presId="urn:microsoft.com/office/officeart/2018/5/layout/IconCircleLabelList"/>
    <dgm:cxn modelId="{A836A110-7254-764A-B4F8-5FE4D3AFF482}" type="presParOf" srcId="{FD1D4FF0-19DA-4B29-BF26-E41ADB9BDDF7}" destId="{994DF52A-489F-4B05-882F-8E9DE39CDD0A}" srcOrd="5" destOrd="0" presId="urn:microsoft.com/office/officeart/2018/5/layout/IconCircleLabelList"/>
    <dgm:cxn modelId="{74BAF025-A03C-F84D-BF99-BA8C41BB7D4F}" type="presParOf" srcId="{FD1D4FF0-19DA-4B29-BF26-E41ADB9BDDF7}" destId="{6AF29B2E-22C3-47F8-B575-22328F4E40B1}" srcOrd="6" destOrd="0" presId="urn:microsoft.com/office/officeart/2018/5/layout/IconCircleLabelList"/>
    <dgm:cxn modelId="{AE269E68-56C4-4445-BD05-198BBE647DE8}" type="presParOf" srcId="{6AF29B2E-22C3-47F8-B575-22328F4E40B1}" destId="{9AC73387-7836-46C6-9DE7-157AED682077}" srcOrd="0" destOrd="0" presId="urn:microsoft.com/office/officeart/2018/5/layout/IconCircleLabelList"/>
    <dgm:cxn modelId="{BA2642D2-93B4-394D-AFC9-34B852C1891E}" type="presParOf" srcId="{6AF29B2E-22C3-47F8-B575-22328F4E40B1}" destId="{34609CC3-E307-464B-B2BE-267A325C70C1}" srcOrd="1" destOrd="0" presId="urn:microsoft.com/office/officeart/2018/5/layout/IconCircleLabelList"/>
    <dgm:cxn modelId="{8FA83132-103A-AB47-B374-59561A4E4879}" type="presParOf" srcId="{6AF29B2E-22C3-47F8-B575-22328F4E40B1}" destId="{DC977B3D-CE9D-4A0A-8187-C57DD9CE69C6}" srcOrd="2" destOrd="0" presId="urn:microsoft.com/office/officeart/2018/5/layout/IconCircleLabelList"/>
    <dgm:cxn modelId="{0E227829-BC18-3E42-BFEB-0548241B7146}" type="presParOf" srcId="{6AF29B2E-22C3-47F8-B575-22328F4E40B1}" destId="{6B64B072-5BFC-4E1E-A1A2-28F01B088C56}"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8D965E-7A62-4DAA-9FC5-F9C70915523A}" type="doc">
      <dgm:prSet loTypeId="urn:microsoft.com/office/officeart/2017/3/layout/HorizontalPathTimeline" loCatId="process" qsTypeId="urn:microsoft.com/office/officeart/2005/8/quickstyle/simple2" qsCatId="simple" csTypeId="urn:microsoft.com/office/officeart/2005/8/colors/accent2_2" csCatId="accent2" phldr="1"/>
      <dgm:spPr/>
      <dgm:t>
        <a:bodyPr/>
        <a:lstStyle/>
        <a:p>
          <a:endParaRPr lang="en-US"/>
        </a:p>
      </dgm:t>
    </dgm:pt>
    <dgm:pt modelId="{E92427F3-852E-408E-9CF1-4058FA2DA3ED}">
      <dgm:prSet/>
      <dgm:spPr/>
      <dgm:t>
        <a:bodyPr/>
        <a:lstStyle/>
        <a:p>
          <a:r>
            <a:rPr lang="en-US"/>
            <a:t>Wednesday:</a:t>
          </a:r>
        </a:p>
      </dgm:t>
    </dgm:pt>
    <dgm:pt modelId="{D768B3AC-2C14-4784-BA8D-C56C2843CFD4}" type="parTrans" cxnId="{98D1AE74-C838-4363-AD45-15EAA2FA6C2A}">
      <dgm:prSet/>
      <dgm:spPr/>
      <dgm:t>
        <a:bodyPr/>
        <a:lstStyle/>
        <a:p>
          <a:endParaRPr lang="en-US"/>
        </a:p>
      </dgm:t>
    </dgm:pt>
    <dgm:pt modelId="{1C2B063D-17F4-4AB6-95D7-4F99D683E224}" type="sibTrans" cxnId="{98D1AE74-C838-4363-AD45-15EAA2FA6C2A}">
      <dgm:prSet/>
      <dgm:spPr/>
      <dgm:t>
        <a:bodyPr/>
        <a:lstStyle/>
        <a:p>
          <a:endParaRPr lang="en-US"/>
        </a:p>
      </dgm:t>
    </dgm:pt>
    <dgm:pt modelId="{4E78534D-6773-4BD3-8D8C-B3DC9E0CCF2B}">
      <dgm:prSet/>
      <dgm:spPr/>
      <dgm:t>
        <a:bodyPr/>
        <a:lstStyle/>
        <a:p>
          <a:pPr>
            <a:defRPr b="1"/>
          </a:pPr>
          <a:r>
            <a:rPr lang="en-US" dirty="0"/>
            <a:t>12:00 – 14:00</a:t>
          </a:r>
        </a:p>
      </dgm:t>
    </dgm:pt>
    <dgm:pt modelId="{2EBEC527-99B0-4FFB-9FD0-AB6488F0CECE}" type="parTrans" cxnId="{76A91130-05EF-483D-93F4-AA1E2AE58E49}">
      <dgm:prSet/>
      <dgm:spPr/>
      <dgm:t>
        <a:bodyPr/>
        <a:lstStyle/>
        <a:p>
          <a:endParaRPr lang="en-US"/>
        </a:p>
      </dgm:t>
    </dgm:pt>
    <dgm:pt modelId="{88F31D4F-A750-4BF2-BDD5-8EF5EDC37D35}" type="sibTrans" cxnId="{76A91130-05EF-483D-93F4-AA1E2AE58E49}">
      <dgm:prSet/>
      <dgm:spPr/>
      <dgm:t>
        <a:bodyPr/>
        <a:lstStyle/>
        <a:p>
          <a:endParaRPr lang="en-US"/>
        </a:p>
      </dgm:t>
    </dgm:pt>
    <dgm:pt modelId="{176F6BE7-057E-4CEC-827C-BA760E9F5A4B}">
      <dgm:prSet/>
      <dgm:spPr/>
      <dgm:t>
        <a:bodyPr/>
        <a:lstStyle/>
        <a:p>
          <a:r>
            <a:rPr lang="en-US"/>
            <a:t>Drop-in session 12:00-14:00, Fusion Building, Room F305 </a:t>
          </a:r>
        </a:p>
      </dgm:t>
    </dgm:pt>
    <dgm:pt modelId="{D42D6D51-3AAA-4C64-8545-507C115A5175}" type="parTrans" cxnId="{8F3E8CA1-4D00-40F9-A52A-B429A8CA28C9}">
      <dgm:prSet/>
      <dgm:spPr/>
      <dgm:t>
        <a:bodyPr/>
        <a:lstStyle/>
        <a:p>
          <a:endParaRPr lang="en-US"/>
        </a:p>
      </dgm:t>
    </dgm:pt>
    <dgm:pt modelId="{64CAF581-C4A1-4AD7-B5DB-FC1FF19D2F90}" type="sibTrans" cxnId="{8F3E8CA1-4D00-40F9-A52A-B429A8CA28C9}">
      <dgm:prSet/>
      <dgm:spPr/>
      <dgm:t>
        <a:bodyPr/>
        <a:lstStyle/>
        <a:p>
          <a:endParaRPr lang="en-US"/>
        </a:p>
      </dgm:t>
    </dgm:pt>
    <dgm:pt modelId="{15EB64B3-8CDC-463C-9067-5A62F5A594C6}">
      <dgm:prSet/>
      <dgm:spPr/>
      <dgm:t>
        <a:bodyPr/>
        <a:lstStyle/>
        <a:p>
          <a:pPr>
            <a:defRPr b="1"/>
          </a:pPr>
          <a:r>
            <a:rPr lang="en-US"/>
            <a:t>Friday</a:t>
          </a:r>
        </a:p>
      </dgm:t>
    </dgm:pt>
    <dgm:pt modelId="{67333603-3E44-40C7-A3FB-CF74773DD8D8}" type="parTrans" cxnId="{735AB944-F4BD-404F-89A7-92726F860792}">
      <dgm:prSet/>
      <dgm:spPr/>
      <dgm:t>
        <a:bodyPr/>
        <a:lstStyle/>
        <a:p>
          <a:endParaRPr lang="en-US"/>
        </a:p>
      </dgm:t>
    </dgm:pt>
    <dgm:pt modelId="{E0B98FD4-AEB1-4526-8AA2-E07D5B4805CE}" type="sibTrans" cxnId="{735AB944-F4BD-404F-89A7-92726F860792}">
      <dgm:prSet/>
      <dgm:spPr/>
      <dgm:t>
        <a:bodyPr/>
        <a:lstStyle/>
        <a:p>
          <a:endParaRPr lang="en-US"/>
        </a:p>
      </dgm:t>
    </dgm:pt>
    <dgm:pt modelId="{762AF384-A9C8-4DC9-8963-A22D5D54060D}">
      <dgm:prSet/>
      <dgm:spPr/>
      <dgm:t>
        <a:bodyPr/>
        <a:lstStyle/>
        <a:p>
          <a:r>
            <a:rPr lang="en-US" dirty="0"/>
            <a:t>Friday:</a:t>
          </a:r>
        </a:p>
      </dgm:t>
    </dgm:pt>
    <dgm:pt modelId="{91F6E7B3-63DD-464C-9A2B-53EB64170828}" type="parTrans" cxnId="{4209091F-52CF-431C-AE57-6D5BAA0C6795}">
      <dgm:prSet/>
      <dgm:spPr/>
      <dgm:t>
        <a:bodyPr/>
        <a:lstStyle/>
        <a:p>
          <a:endParaRPr lang="en-US"/>
        </a:p>
      </dgm:t>
    </dgm:pt>
    <dgm:pt modelId="{F520700D-1FB3-429D-8CEC-AF7D783A8465}" type="sibTrans" cxnId="{4209091F-52CF-431C-AE57-6D5BAA0C6795}">
      <dgm:prSet/>
      <dgm:spPr/>
      <dgm:t>
        <a:bodyPr/>
        <a:lstStyle/>
        <a:p>
          <a:endParaRPr lang="en-US"/>
        </a:p>
      </dgm:t>
    </dgm:pt>
    <dgm:pt modelId="{6CAC1505-832D-471B-B33B-F830EAE7DCAC}">
      <dgm:prSet/>
      <dgm:spPr/>
      <dgm:t>
        <a:bodyPr/>
        <a:lstStyle/>
        <a:p>
          <a:pPr>
            <a:defRPr b="1"/>
          </a:pPr>
          <a:r>
            <a:rPr lang="en-US"/>
            <a:t>11:00 – 16:00</a:t>
          </a:r>
        </a:p>
      </dgm:t>
    </dgm:pt>
    <dgm:pt modelId="{A0D56152-A730-4C86-8898-6C2A5B2AB862}" type="parTrans" cxnId="{2680E4ED-6821-4EED-A173-F880BE4FE20D}">
      <dgm:prSet/>
      <dgm:spPr/>
      <dgm:t>
        <a:bodyPr/>
        <a:lstStyle/>
        <a:p>
          <a:endParaRPr lang="en-US"/>
        </a:p>
      </dgm:t>
    </dgm:pt>
    <dgm:pt modelId="{2E77074F-C76C-4EEE-A1F0-68FE8EF486D9}" type="sibTrans" cxnId="{2680E4ED-6821-4EED-A173-F880BE4FE20D}">
      <dgm:prSet/>
      <dgm:spPr/>
      <dgm:t>
        <a:bodyPr/>
        <a:lstStyle/>
        <a:p>
          <a:endParaRPr lang="en-US"/>
        </a:p>
      </dgm:t>
    </dgm:pt>
    <dgm:pt modelId="{C646EFDF-74A0-4521-9CF5-DE087735CF71}">
      <dgm:prSet/>
      <dgm:spPr/>
      <dgm:t>
        <a:bodyPr/>
        <a:lstStyle/>
        <a:p>
          <a:r>
            <a:rPr lang="en-US"/>
            <a:t>Showcase ceremony 11:00-16:00, Fusion Building, Share Lecture Theatre, </a:t>
          </a:r>
        </a:p>
      </dgm:t>
    </dgm:pt>
    <dgm:pt modelId="{89FF9590-DD01-4946-86F5-74E48EBCE8BF}" type="parTrans" cxnId="{908D960F-67AF-468D-8299-DE529B50101E}">
      <dgm:prSet/>
      <dgm:spPr/>
      <dgm:t>
        <a:bodyPr/>
        <a:lstStyle/>
        <a:p>
          <a:endParaRPr lang="en-US"/>
        </a:p>
      </dgm:t>
    </dgm:pt>
    <dgm:pt modelId="{E4916D27-B4A3-44BB-8A33-63E43E265AA5}" type="sibTrans" cxnId="{908D960F-67AF-468D-8299-DE529B50101E}">
      <dgm:prSet/>
      <dgm:spPr/>
      <dgm:t>
        <a:bodyPr/>
        <a:lstStyle/>
        <a:p>
          <a:endParaRPr lang="en-US"/>
        </a:p>
      </dgm:t>
    </dgm:pt>
    <dgm:pt modelId="{354433F7-673C-4D54-82F2-A127DCE9B63B}">
      <dgm:prSet/>
      <dgm:spPr/>
      <dgm:t>
        <a:bodyPr/>
        <a:lstStyle/>
        <a:p>
          <a:pPr rtl="0">
            <a:defRPr b="1"/>
          </a:pPr>
          <a:r>
            <a:rPr lang="en-US" dirty="0"/>
            <a:t>Wednesday</a:t>
          </a:r>
        </a:p>
      </dgm:t>
    </dgm:pt>
    <dgm:pt modelId="{C442E800-1023-4B15-9CCA-9064509309D3}" type="sibTrans" cxnId="{C23CC35A-4577-4D92-B588-E529D9177669}">
      <dgm:prSet/>
      <dgm:spPr/>
      <dgm:t>
        <a:bodyPr/>
        <a:lstStyle/>
        <a:p>
          <a:endParaRPr lang="en-US"/>
        </a:p>
      </dgm:t>
    </dgm:pt>
    <dgm:pt modelId="{01520F19-D23B-4FD9-ABDC-B2E4502E994B}" type="parTrans" cxnId="{C23CC35A-4577-4D92-B588-E529D9177669}">
      <dgm:prSet/>
      <dgm:spPr/>
      <dgm:t>
        <a:bodyPr/>
        <a:lstStyle/>
        <a:p>
          <a:endParaRPr lang="en-US"/>
        </a:p>
      </dgm:t>
    </dgm:pt>
    <dgm:pt modelId="{7F70BEF8-7C6A-5642-B1C0-59312D3D676B}" type="pres">
      <dgm:prSet presAssocID="{BE8D965E-7A62-4DAA-9FC5-F9C70915523A}" presName="root" presStyleCnt="0">
        <dgm:presLayoutVars>
          <dgm:chMax/>
          <dgm:chPref/>
          <dgm:animLvl val="lvl"/>
        </dgm:presLayoutVars>
      </dgm:prSet>
      <dgm:spPr/>
    </dgm:pt>
    <dgm:pt modelId="{7935BF12-E758-4A43-85F8-0954D70D1FA0}" type="pres">
      <dgm:prSet presAssocID="{BE8D965E-7A62-4DAA-9FC5-F9C70915523A}" presName="divider" presStyleLbl="node1" presStyleIdx="0" presStyleCnt="1"/>
      <dgm:spPr/>
    </dgm:pt>
    <dgm:pt modelId="{063825F0-E7C5-D346-85C8-4BCD89396188}" type="pres">
      <dgm:prSet presAssocID="{BE8D965E-7A62-4DAA-9FC5-F9C70915523A}" presName="nodes" presStyleCnt="0">
        <dgm:presLayoutVars>
          <dgm:chMax/>
          <dgm:chPref/>
          <dgm:animLvl val="lvl"/>
        </dgm:presLayoutVars>
      </dgm:prSet>
      <dgm:spPr/>
    </dgm:pt>
    <dgm:pt modelId="{4E67F987-DEA9-7B4A-B8AD-A86DA5E829E4}" type="pres">
      <dgm:prSet presAssocID="{354433F7-673C-4D54-82F2-A127DCE9B63B}" presName="composite" presStyleCnt="0"/>
      <dgm:spPr/>
    </dgm:pt>
    <dgm:pt modelId="{97C0B77C-7D05-7942-B7FF-49AC00C95295}" type="pres">
      <dgm:prSet presAssocID="{354433F7-673C-4D54-82F2-A127DCE9B63B}" presName="L1TextContainer" presStyleLbl="revTx" presStyleIdx="0" presStyleCnt="4">
        <dgm:presLayoutVars>
          <dgm:chMax val="1"/>
          <dgm:chPref val="1"/>
          <dgm:bulletEnabled val="1"/>
        </dgm:presLayoutVars>
      </dgm:prSet>
      <dgm:spPr/>
    </dgm:pt>
    <dgm:pt modelId="{DD56946A-8B27-054F-92FE-DCC8B9A357B7}" type="pres">
      <dgm:prSet presAssocID="{354433F7-673C-4D54-82F2-A127DCE9B63B}" presName="L2TextContainerWrapper" presStyleCnt="0">
        <dgm:presLayoutVars>
          <dgm:chMax val="0"/>
          <dgm:chPref val="0"/>
          <dgm:bulletEnabled val="1"/>
        </dgm:presLayoutVars>
      </dgm:prSet>
      <dgm:spPr/>
    </dgm:pt>
    <dgm:pt modelId="{0C32D4CB-3DAC-7442-AF7E-04F1D8E96DAE}" type="pres">
      <dgm:prSet presAssocID="{354433F7-673C-4D54-82F2-A127DCE9B63B}" presName="L2TextContainer" presStyleLbl="bgAccFollowNode1" presStyleIdx="0" presStyleCnt="4"/>
      <dgm:spPr/>
    </dgm:pt>
    <dgm:pt modelId="{57BFD053-6253-CA4F-9CE1-5911F268EC8E}" type="pres">
      <dgm:prSet presAssocID="{354433F7-673C-4D54-82F2-A127DCE9B63B}" presName="FlexibleEmptyPlaceHolder" presStyleCnt="0"/>
      <dgm:spPr/>
    </dgm:pt>
    <dgm:pt modelId="{6F0F4576-D89A-0D4F-B94F-A8FA16F184E4}" type="pres">
      <dgm:prSet presAssocID="{354433F7-673C-4D54-82F2-A127DCE9B63B}" presName="ConnectLine" presStyleLbl="alignNode1" presStyleIdx="0" presStyleCnt="4"/>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a:outerShdw blurRad="40000" dist="20000" dir="5400000" rotWithShape="0">
            <a:srgbClr val="000000">
              <a:alpha val="38000"/>
            </a:srgbClr>
          </a:outerShdw>
        </a:effectLst>
      </dgm:spPr>
    </dgm:pt>
    <dgm:pt modelId="{C25CD7D6-674B-864A-B5BC-721FD8EBDCEC}" type="pres">
      <dgm:prSet presAssocID="{354433F7-673C-4D54-82F2-A127DCE9B63B}" presName="ConnectorPoint" presStyleLbl="fgAcc1" presStyleIdx="0" presStyleCnt="4"/>
      <dgm:spPr>
        <a:solidFill>
          <a:schemeClr val="lt1">
            <a:alpha val="90000"/>
            <a:hueOff val="0"/>
            <a:satOff val="0"/>
            <a:lumOff val="0"/>
            <a:alphaOff val="0"/>
          </a:schemeClr>
        </a:solidFill>
        <a:ln w="25400" cap="flat" cmpd="sng" algn="ctr">
          <a:noFill/>
          <a:prstDash val="solid"/>
        </a:ln>
        <a:effectLst/>
      </dgm:spPr>
    </dgm:pt>
    <dgm:pt modelId="{E748C92C-50C1-E244-9261-32586E83992B}" type="pres">
      <dgm:prSet presAssocID="{354433F7-673C-4D54-82F2-A127DCE9B63B}" presName="EmptyPlaceHolder" presStyleCnt="0"/>
      <dgm:spPr/>
    </dgm:pt>
    <dgm:pt modelId="{A7CCDF25-5E4A-6E4B-9D56-822997A4F29A}" type="pres">
      <dgm:prSet presAssocID="{C442E800-1023-4B15-9CCA-9064509309D3}" presName="spaceBetweenRectangles" presStyleCnt="0"/>
      <dgm:spPr/>
    </dgm:pt>
    <dgm:pt modelId="{1B809670-8CBF-2447-9649-EEF267A0F8E9}" type="pres">
      <dgm:prSet presAssocID="{4E78534D-6773-4BD3-8D8C-B3DC9E0CCF2B}" presName="composite" presStyleCnt="0"/>
      <dgm:spPr/>
    </dgm:pt>
    <dgm:pt modelId="{8F7CD1FA-43DA-2B4A-8A8D-4BF069D4D43F}" type="pres">
      <dgm:prSet presAssocID="{4E78534D-6773-4BD3-8D8C-B3DC9E0CCF2B}" presName="L1TextContainer" presStyleLbl="revTx" presStyleIdx="1" presStyleCnt="4">
        <dgm:presLayoutVars>
          <dgm:chMax val="1"/>
          <dgm:chPref val="1"/>
          <dgm:bulletEnabled val="1"/>
        </dgm:presLayoutVars>
      </dgm:prSet>
      <dgm:spPr/>
    </dgm:pt>
    <dgm:pt modelId="{168E2C76-F328-E840-8764-64E3EF1813B9}" type="pres">
      <dgm:prSet presAssocID="{4E78534D-6773-4BD3-8D8C-B3DC9E0CCF2B}" presName="L2TextContainerWrapper" presStyleCnt="0">
        <dgm:presLayoutVars>
          <dgm:chMax val="0"/>
          <dgm:chPref val="0"/>
          <dgm:bulletEnabled val="1"/>
        </dgm:presLayoutVars>
      </dgm:prSet>
      <dgm:spPr/>
    </dgm:pt>
    <dgm:pt modelId="{5ED36E55-8229-4844-8AF3-6343CCC09683}" type="pres">
      <dgm:prSet presAssocID="{4E78534D-6773-4BD3-8D8C-B3DC9E0CCF2B}" presName="L2TextContainer" presStyleLbl="bgAccFollowNode1" presStyleIdx="1" presStyleCnt="4"/>
      <dgm:spPr/>
    </dgm:pt>
    <dgm:pt modelId="{715A50B9-69C9-9044-8234-F954358A35C5}" type="pres">
      <dgm:prSet presAssocID="{4E78534D-6773-4BD3-8D8C-B3DC9E0CCF2B}" presName="FlexibleEmptyPlaceHolder" presStyleCnt="0"/>
      <dgm:spPr/>
    </dgm:pt>
    <dgm:pt modelId="{1DA3CD6F-644B-DC40-BF74-234F8A4AD95B}" type="pres">
      <dgm:prSet presAssocID="{4E78534D-6773-4BD3-8D8C-B3DC9E0CCF2B}" presName="ConnectLine" presStyleLbl="alignNode1" presStyleIdx="1" presStyleCnt="4"/>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a:outerShdw blurRad="40000" dist="20000" dir="5400000" rotWithShape="0">
            <a:srgbClr val="000000">
              <a:alpha val="38000"/>
            </a:srgbClr>
          </a:outerShdw>
        </a:effectLst>
      </dgm:spPr>
    </dgm:pt>
    <dgm:pt modelId="{9DCC8F36-559E-624D-B861-5210F5C1C070}" type="pres">
      <dgm:prSet presAssocID="{4E78534D-6773-4BD3-8D8C-B3DC9E0CCF2B}" presName="ConnectorPoint"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DA58F606-DF01-4144-9E60-1DB6E5AFE43C}" type="pres">
      <dgm:prSet presAssocID="{4E78534D-6773-4BD3-8D8C-B3DC9E0CCF2B}" presName="EmptyPlaceHolder" presStyleCnt="0"/>
      <dgm:spPr/>
    </dgm:pt>
    <dgm:pt modelId="{F4D722A2-B7A5-634D-8EC3-DA01D9F568B3}" type="pres">
      <dgm:prSet presAssocID="{88F31D4F-A750-4BF2-BDD5-8EF5EDC37D35}" presName="spaceBetweenRectangles" presStyleCnt="0"/>
      <dgm:spPr/>
    </dgm:pt>
    <dgm:pt modelId="{5726651E-63C1-054E-923F-0B0E588C9006}" type="pres">
      <dgm:prSet presAssocID="{15EB64B3-8CDC-463C-9067-5A62F5A594C6}" presName="composite" presStyleCnt="0"/>
      <dgm:spPr/>
    </dgm:pt>
    <dgm:pt modelId="{A584A9A3-72BB-164F-9266-228E4F04A238}" type="pres">
      <dgm:prSet presAssocID="{15EB64B3-8CDC-463C-9067-5A62F5A594C6}" presName="L1TextContainer" presStyleLbl="revTx" presStyleIdx="2" presStyleCnt="4">
        <dgm:presLayoutVars>
          <dgm:chMax val="1"/>
          <dgm:chPref val="1"/>
          <dgm:bulletEnabled val="1"/>
        </dgm:presLayoutVars>
      </dgm:prSet>
      <dgm:spPr/>
    </dgm:pt>
    <dgm:pt modelId="{1C2F78E1-9178-B04A-9CDE-2A9BB75A5338}" type="pres">
      <dgm:prSet presAssocID="{15EB64B3-8CDC-463C-9067-5A62F5A594C6}" presName="L2TextContainerWrapper" presStyleCnt="0">
        <dgm:presLayoutVars>
          <dgm:chMax val="0"/>
          <dgm:chPref val="0"/>
          <dgm:bulletEnabled val="1"/>
        </dgm:presLayoutVars>
      </dgm:prSet>
      <dgm:spPr/>
    </dgm:pt>
    <dgm:pt modelId="{22ADCDEE-DA52-7140-BC44-CB3B3EFC685B}" type="pres">
      <dgm:prSet presAssocID="{15EB64B3-8CDC-463C-9067-5A62F5A594C6}" presName="L2TextContainer" presStyleLbl="bgAccFollowNode1" presStyleIdx="2" presStyleCnt="4"/>
      <dgm:spPr/>
    </dgm:pt>
    <dgm:pt modelId="{629933E4-DA04-A045-A143-CD8E8975008E}" type="pres">
      <dgm:prSet presAssocID="{15EB64B3-8CDC-463C-9067-5A62F5A594C6}" presName="FlexibleEmptyPlaceHolder" presStyleCnt="0"/>
      <dgm:spPr/>
    </dgm:pt>
    <dgm:pt modelId="{8DB1683E-1D11-1F4D-82E3-F0F2702A59A4}" type="pres">
      <dgm:prSet presAssocID="{15EB64B3-8CDC-463C-9067-5A62F5A594C6}" presName="ConnectLine" presStyleLbl="alignNode1" presStyleIdx="2" presStyleCnt="4"/>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a:outerShdw blurRad="40000" dist="20000" dir="5400000" rotWithShape="0">
            <a:srgbClr val="000000">
              <a:alpha val="38000"/>
            </a:srgbClr>
          </a:outerShdw>
        </a:effectLst>
      </dgm:spPr>
    </dgm:pt>
    <dgm:pt modelId="{ACDEC70F-8C87-5B40-898B-05AFED4AF52B}" type="pres">
      <dgm:prSet presAssocID="{15EB64B3-8CDC-463C-9067-5A62F5A594C6}" presName="ConnectorPoint"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FD726E7-1646-9F4F-8205-617B2F00BD8C}" type="pres">
      <dgm:prSet presAssocID="{15EB64B3-8CDC-463C-9067-5A62F5A594C6}" presName="EmptyPlaceHolder" presStyleCnt="0"/>
      <dgm:spPr/>
    </dgm:pt>
    <dgm:pt modelId="{854F0F92-6FD6-BA4D-849C-9F3E14F22B69}" type="pres">
      <dgm:prSet presAssocID="{E0B98FD4-AEB1-4526-8AA2-E07D5B4805CE}" presName="spaceBetweenRectangles" presStyleCnt="0"/>
      <dgm:spPr/>
    </dgm:pt>
    <dgm:pt modelId="{F620C6F9-5650-9746-915A-207E09B46289}" type="pres">
      <dgm:prSet presAssocID="{6CAC1505-832D-471B-B33B-F830EAE7DCAC}" presName="composite" presStyleCnt="0"/>
      <dgm:spPr/>
    </dgm:pt>
    <dgm:pt modelId="{0CA4B7B3-AB8A-F341-BBB7-148696C415EB}" type="pres">
      <dgm:prSet presAssocID="{6CAC1505-832D-471B-B33B-F830EAE7DCAC}" presName="L1TextContainer" presStyleLbl="revTx" presStyleIdx="3" presStyleCnt="4">
        <dgm:presLayoutVars>
          <dgm:chMax val="1"/>
          <dgm:chPref val="1"/>
          <dgm:bulletEnabled val="1"/>
        </dgm:presLayoutVars>
      </dgm:prSet>
      <dgm:spPr/>
    </dgm:pt>
    <dgm:pt modelId="{7DB15068-6368-6D4D-A522-99E1A68D3E54}" type="pres">
      <dgm:prSet presAssocID="{6CAC1505-832D-471B-B33B-F830EAE7DCAC}" presName="L2TextContainerWrapper" presStyleCnt="0">
        <dgm:presLayoutVars>
          <dgm:chMax val="0"/>
          <dgm:chPref val="0"/>
          <dgm:bulletEnabled val="1"/>
        </dgm:presLayoutVars>
      </dgm:prSet>
      <dgm:spPr/>
    </dgm:pt>
    <dgm:pt modelId="{9619D0A1-3D1D-5B49-BBD1-B1A6B7CED8B3}" type="pres">
      <dgm:prSet presAssocID="{6CAC1505-832D-471B-B33B-F830EAE7DCAC}" presName="L2TextContainer" presStyleLbl="bgAccFollowNode1" presStyleIdx="3" presStyleCnt="4"/>
      <dgm:spPr/>
    </dgm:pt>
    <dgm:pt modelId="{63471ACE-A6F6-9B42-863F-5B8B32605F4B}" type="pres">
      <dgm:prSet presAssocID="{6CAC1505-832D-471B-B33B-F830EAE7DCAC}" presName="FlexibleEmptyPlaceHolder" presStyleCnt="0"/>
      <dgm:spPr/>
    </dgm:pt>
    <dgm:pt modelId="{8D0079CE-274C-8F47-9480-AB9F63349052}" type="pres">
      <dgm:prSet presAssocID="{6CAC1505-832D-471B-B33B-F830EAE7DCAC}" presName="ConnectLine" presStyleLbl="alignNode1" presStyleIdx="3" presStyleCnt="4"/>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a:outerShdw blurRad="40000" dist="20000" dir="5400000" rotWithShape="0">
            <a:srgbClr val="000000">
              <a:alpha val="38000"/>
            </a:srgbClr>
          </a:outerShdw>
        </a:effectLst>
      </dgm:spPr>
    </dgm:pt>
    <dgm:pt modelId="{5FA48EF1-0967-8049-9641-D988735D835D}" type="pres">
      <dgm:prSet presAssocID="{6CAC1505-832D-471B-B33B-F830EAE7DCAC}" presName="ConnectorPoint"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4CE6C669-BCC6-B34E-8EA3-A8C6FC61C648}" type="pres">
      <dgm:prSet presAssocID="{6CAC1505-832D-471B-B33B-F830EAE7DCAC}" presName="EmptyPlaceHolder" presStyleCnt="0"/>
      <dgm:spPr/>
    </dgm:pt>
  </dgm:ptLst>
  <dgm:cxnLst>
    <dgm:cxn modelId="{3883E20D-DF05-314C-8D02-2FC527F47FAA}" type="presOf" srcId="{E92427F3-852E-408E-9CF1-4058FA2DA3ED}" destId="{0C32D4CB-3DAC-7442-AF7E-04F1D8E96DAE}" srcOrd="0" destOrd="0" presId="urn:microsoft.com/office/officeart/2017/3/layout/HorizontalPathTimeline"/>
    <dgm:cxn modelId="{908D960F-67AF-468D-8299-DE529B50101E}" srcId="{6CAC1505-832D-471B-B33B-F830EAE7DCAC}" destId="{C646EFDF-74A0-4521-9CF5-DE087735CF71}" srcOrd="0" destOrd="0" parTransId="{89FF9590-DD01-4946-86F5-74E48EBCE8BF}" sibTransId="{E4916D27-B4A3-44BB-8A33-63E43E265AA5}"/>
    <dgm:cxn modelId="{4209091F-52CF-431C-AE57-6D5BAA0C6795}" srcId="{15EB64B3-8CDC-463C-9067-5A62F5A594C6}" destId="{762AF384-A9C8-4DC9-8963-A22D5D54060D}" srcOrd="0" destOrd="0" parTransId="{91F6E7B3-63DD-464C-9A2B-53EB64170828}" sibTransId="{F520700D-1FB3-429D-8CEC-AF7D783A8465}"/>
    <dgm:cxn modelId="{9CD57525-1E24-8C48-835C-D141602F50A2}" type="presOf" srcId="{15EB64B3-8CDC-463C-9067-5A62F5A594C6}" destId="{A584A9A3-72BB-164F-9266-228E4F04A238}" srcOrd="0" destOrd="0" presId="urn:microsoft.com/office/officeart/2017/3/layout/HorizontalPathTimeline"/>
    <dgm:cxn modelId="{76A91130-05EF-483D-93F4-AA1E2AE58E49}" srcId="{BE8D965E-7A62-4DAA-9FC5-F9C70915523A}" destId="{4E78534D-6773-4BD3-8D8C-B3DC9E0CCF2B}" srcOrd="1" destOrd="0" parTransId="{2EBEC527-99B0-4FFB-9FD0-AB6488F0CECE}" sibTransId="{88F31D4F-A750-4BF2-BDD5-8EF5EDC37D35}"/>
    <dgm:cxn modelId="{41CB4B37-3ECA-D642-A920-0114184FD57D}" type="presOf" srcId="{C646EFDF-74A0-4521-9CF5-DE087735CF71}" destId="{9619D0A1-3D1D-5B49-BBD1-B1A6B7CED8B3}" srcOrd="0" destOrd="0" presId="urn:microsoft.com/office/officeart/2017/3/layout/HorizontalPathTimeline"/>
    <dgm:cxn modelId="{735AB944-F4BD-404F-89A7-92726F860792}" srcId="{BE8D965E-7A62-4DAA-9FC5-F9C70915523A}" destId="{15EB64B3-8CDC-463C-9067-5A62F5A594C6}" srcOrd="2" destOrd="0" parTransId="{67333603-3E44-40C7-A3FB-CF74773DD8D8}" sibTransId="{E0B98FD4-AEB1-4526-8AA2-E07D5B4805CE}"/>
    <dgm:cxn modelId="{C23CC35A-4577-4D92-B588-E529D9177669}" srcId="{BE8D965E-7A62-4DAA-9FC5-F9C70915523A}" destId="{354433F7-673C-4D54-82F2-A127DCE9B63B}" srcOrd="0" destOrd="0" parTransId="{01520F19-D23B-4FD9-ABDC-B2E4502E994B}" sibTransId="{C442E800-1023-4B15-9CCA-9064509309D3}"/>
    <dgm:cxn modelId="{EAB0BB72-F872-0E43-97DC-5CF5400FBC68}" type="presOf" srcId="{354433F7-673C-4D54-82F2-A127DCE9B63B}" destId="{97C0B77C-7D05-7942-B7FF-49AC00C95295}" srcOrd="0" destOrd="0" presId="urn:microsoft.com/office/officeart/2017/3/layout/HorizontalPathTimeline"/>
    <dgm:cxn modelId="{98D1AE74-C838-4363-AD45-15EAA2FA6C2A}" srcId="{354433F7-673C-4D54-82F2-A127DCE9B63B}" destId="{E92427F3-852E-408E-9CF1-4058FA2DA3ED}" srcOrd="0" destOrd="0" parTransId="{D768B3AC-2C14-4784-BA8D-C56C2843CFD4}" sibTransId="{1C2B063D-17F4-4AB6-95D7-4F99D683E224}"/>
    <dgm:cxn modelId="{6A91628B-9328-9D40-968C-6584A335C374}" type="presOf" srcId="{4E78534D-6773-4BD3-8D8C-B3DC9E0CCF2B}" destId="{8F7CD1FA-43DA-2B4A-8A8D-4BF069D4D43F}" srcOrd="0" destOrd="0" presId="urn:microsoft.com/office/officeart/2017/3/layout/HorizontalPathTimeline"/>
    <dgm:cxn modelId="{8F3E8CA1-4D00-40F9-A52A-B429A8CA28C9}" srcId="{4E78534D-6773-4BD3-8D8C-B3DC9E0CCF2B}" destId="{176F6BE7-057E-4CEC-827C-BA760E9F5A4B}" srcOrd="0" destOrd="0" parTransId="{D42D6D51-3AAA-4C64-8545-507C115A5175}" sibTransId="{64CAF581-C4A1-4AD7-B5DB-FC1FF19D2F90}"/>
    <dgm:cxn modelId="{A80EC5A4-A2E9-A345-888E-0FA90CF57BB2}" type="presOf" srcId="{762AF384-A9C8-4DC9-8963-A22D5D54060D}" destId="{22ADCDEE-DA52-7140-BC44-CB3B3EFC685B}" srcOrd="0" destOrd="0" presId="urn:microsoft.com/office/officeart/2017/3/layout/HorizontalPathTimeline"/>
    <dgm:cxn modelId="{550EE4BF-CDE6-5742-B9AA-475FE5B8AC42}" type="presOf" srcId="{176F6BE7-057E-4CEC-827C-BA760E9F5A4B}" destId="{5ED36E55-8229-4844-8AF3-6343CCC09683}" srcOrd="0" destOrd="0" presId="urn:microsoft.com/office/officeart/2017/3/layout/HorizontalPathTimeline"/>
    <dgm:cxn modelId="{BF9C81C5-23FB-8044-9DDD-D517A22A210B}" type="presOf" srcId="{BE8D965E-7A62-4DAA-9FC5-F9C70915523A}" destId="{7F70BEF8-7C6A-5642-B1C0-59312D3D676B}" srcOrd="0" destOrd="0" presId="urn:microsoft.com/office/officeart/2017/3/layout/HorizontalPathTimeline"/>
    <dgm:cxn modelId="{2680E4ED-6821-4EED-A173-F880BE4FE20D}" srcId="{BE8D965E-7A62-4DAA-9FC5-F9C70915523A}" destId="{6CAC1505-832D-471B-B33B-F830EAE7DCAC}" srcOrd="3" destOrd="0" parTransId="{A0D56152-A730-4C86-8898-6C2A5B2AB862}" sibTransId="{2E77074F-C76C-4EEE-A1F0-68FE8EF486D9}"/>
    <dgm:cxn modelId="{8D7263F5-1A56-4C40-84FF-0B077A130BA1}" type="presOf" srcId="{6CAC1505-832D-471B-B33B-F830EAE7DCAC}" destId="{0CA4B7B3-AB8A-F341-BBB7-148696C415EB}" srcOrd="0" destOrd="0" presId="urn:microsoft.com/office/officeart/2017/3/layout/HorizontalPathTimeline"/>
    <dgm:cxn modelId="{E2257C1F-DE4A-594F-B7C9-8C326B93FA92}" type="presParOf" srcId="{7F70BEF8-7C6A-5642-B1C0-59312D3D676B}" destId="{7935BF12-E758-4A43-85F8-0954D70D1FA0}" srcOrd="0" destOrd="0" presId="urn:microsoft.com/office/officeart/2017/3/layout/HorizontalPathTimeline"/>
    <dgm:cxn modelId="{7DD98C14-FF22-C342-8CAB-820A7F0135CD}" type="presParOf" srcId="{7F70BEF8-7C6A-5642-B1C0-59312D3D676B}" destId="{063825F0-E7C5-D346-85C8-4BCD89396188}" srcOrd="1" destOrd="0" presId="urn:microsoft.com/office/officeart/2017/3/layout/HorizontalPathTimeline"/>
    <dgm:cxn modelId="{AF982A92-B0D3-D44F-A948-43B04EFA3560}" type="presParOf" srcId="{063825F0-E7C5-D346-85C8-4BCD89396188}" destId="{4E67F987-DEA9-7B4A-B8AD-A86DA5E829E4}" srcOrd="0" destOrd="0" presId="urn:microsoft.com/office/officeart/2017/3/layout/HorizontalPathTimeline"/>
    <dgm:cxn modelId="{BBF10F73-A8CF-6C49-9881-29760D4065E2}" type="presParOf" srcId="{4E67F987-DEA9-7B4A-B8AD-A86DA5E829E4}" destId="{97C0B77C-7D05-7942-B7FF-49AC00C95295}" srcOrd="0" destOrd="0" presId="urn:microsoft.com/office/officeart/2017/3/layout/HorizontalPathTimeline"/>
    <dgm:cxn modelId="{C2C96666-3819-6C43-BC8B-C4116C85BBB8}" type="presParOf" srcId="{4E67F987-DEA9-7B4A-B8AD-A86DA5E829E4}" destId="{DD56946A-8B27-054F-92FE-DCC8B9A357B7}" srcOrd="1" destOrd="0" presId="urn:microsoft.com/office/officeart/2017/3/layout/HorizontalPathTimeline"/>
    <dgm:cxn modelId="{1F88FF7C-24C5-B04C-A148-DDA9531151E2}" type="presParOf" srcId="{DD56946A-8B27-054F-92FE-DCC8B9A357B7}" destId="{0C32D4CB-3DAC-7442-AF7E-04F1D8E96DAE}" srcOrd="0" destOrd="0" presId="urn:microsoft.com/office/officeart/2017/3/layout/HorizontalPathTimeline"/>
    <dgm:cxn modelId="{B2CDD40A-CF8C-E54B-9CA6-B3D5AAB96194}" type="presParOf" srcId="{DD56946A-8B27-054F-92FE-DCC8B9A357B7}" destId="{57BFD053-6253-CA4F-9CE1-5911F268EC8E}" srcOrd="1" destOrd="0" presId="urn:microsoft.com/office/officeart/2017/3/layout/HorizontalPathTimeline"/>
    <dgm:cxn modelId="{1B5CF686-6058-F14C-B814-773CF5C507DF}" type="presParOf" srcId="{4E67F987-DEA9-7B4A-B8AD-A86DA5E829E4}" destId="{6F0F4576-D89A-0D4F-B94F-A8FA16F184E4}" srcOrd="2" destOrd="0" presId="urn:microsoft.com/office/officeart/2017/3/layout/HorizontalPathTimeline"/>
    <dgm:cxn modelId="{2C358D6C-6709-9047-86C8-948CFFFE3297}" type="presParOf" srcId="{4E67F987-DEA9-7B4A-B8AD-A86DA5E829E4}" destId="{C25CD7D6-674B-864A-B5BC-721FD8EBDCEC}" srcOrd="3" destOrd="0" presId="urn:microsoft.com/office/officeart/2017/3/layout/HorizontalPathTimeline"/>
    <dgm:cxn modelId="{0B92A1F7-8DB4-124A-AB3B-170AB6A9F9CD}" type="presParOf" srcId="{4E67F987-DEA9-7B4A-B8AD-A86DA5E829E4}" destId="{E748C92C-50C1-E244-9261-32586E83992B}" srcOrd="4" destOrd="0" presId="urn:microsoft.com/office/officeart/2017/3/layout/HorizontalPathTimeline"/>
    <dgm:cxn modelId="{97A47B7C-AC91-9E4D-B306-D3A2A082ACE8}" type="presParOf" srcId="{063825F0-E7C5-D346-85C8-4BCD89396188}" destId="{A7CCDF25-5E4A-6E4B-9D56-822997A4F29A}" srcOrd="1" destOrd="0" presId="urn:microsoft.com/office/officeart/2017/3/layout/HorizontalPathTimeline"/>
    <dgm:cxn modelId="{81B50F66-459D-1346-8ECF-2FBB1F611478}" type="presParOf" srcId="{063825F0-E7C5-D346-85C8-4BCD89396188}" destId="{1B809670-8CBF-2447-9649-EEF267A0F8E9}" srcOrd="2" destOrd="0" presId="urn:microsoft.com/office/officeart/2017/3/layout/HorizontalPathTimeline"/>
    <dgm:cxn modelId="{9D386626-8C5C-274F-A59E-2C5F5B37827C}" type="presParOf" srcId="{1B809670-8CBF-2447-9649-EEF267A0F8E9}" destId="{8F7CD1FA-43DA-2B4A-8A8D-4BF069D4D43F}" srcOrd="0" destOrd="0" presId="urn:microsoft.com/office/officeart/2017/3/layout/HorizontalPathTimeline"/>
    <dgm:cxn modelId="{74DF618F-E892-D84C-B4E0-4D5EE8C39F7E}" type="presParOf" srcId="{1B809670-8CBF-2447-9649-EEF267A0F8E9}" destId="{168E2C76-F328-E840-8764-64E3EF1813B9}" srcOrd="1" destOrd="0" presId="urn:microsoft.com/office/officeart/2017/3/layout/HorizontalPathTimeline"/>
    <dgm:cxn modelId="{4C744025-DC4E-A540-BE9C-C4C90FBC0E87}" type="presParOf" srcId="{168E2C76-F328-E840-8764-64E3EF1813B9}" destId="{5ED36E55-8229-4844-8AF3-6343CCC09683}" srcOrd="0" destOrd="0" presId="urn:microsoft.com/office/officeart/2017/3/layout/HorizontalPathTimeline"/>
    <dgm:cxn modelId="{890E40FA-F708-654F-ACA4-0461BC9E8960}" type="presParOf" srcId="{168E2C76-F328-E840-8764-64E3EF1813B9}" destId="{715A50B9-69C9-9044-8234-F954358A35C5}" srcOrd="1" destOrd="0" presId="urn:microsoft.com/office/officeart/2017/3/layout/HorizontalPathTimeline"/>
    <dgm:cxn modelId="{38E458D1-339B-CC40-9C2D-716E7E14D009}" type="presParOf" srcId="{1B809670-8CBF-2447-9649-EEF267A0F8E9}" destId="{1DA3CD6F-644B-DC40-BF74-234F8A4AD95B}" srcOrd="2" destOrd="0" presId="urn:microsoft.com/office/officeart/2017/3/layout/HorizontalPathTimeline"/>
    <dgm:cxn modelId="{60786292-D47E-BC46-9825-CADC997A14FD}" type="presParOf" srcId="{1B809670-8CBF-2447-9649-EEF267A0F8E9}" destId="{9DCC8F36-559E-624D-B861-5210F5C1C070}" srcOrd="3" destOrd="0" presId="urn:microsoft.com/office/officeart/2017/3/layout/HorizontalPathTimeline"/>
    <dgm:cxn modelId="{8C3CEEF5-1EA1-AD46-B9AF-19EE42B7F978}" type="presParOf" srcId="{1B809670-8CBF-2447-9649-EEF267A0F8E9}" destId="{DA58F606-DF01-4144-9E60-1DB6E5AFE43C}" srcOrd="4" destOrd="0" presId="urn:microsoft.com/office/officeart/2017/3/layout/HorizontalPathTimeline"/>
    <dgm:cxn modelId="{7E377BB2-A8C0-384F-8C1F-1C3B0C0D3E2C}" type="presParOf" srcId="{063825F0-E7C5-D346-85C8-4BCD89396188}" destId="{F4D722A2-B7A5-634D-8EC3-DA01D9F568B3}" srcOrd="3" destOrd="0" presId="urn:microsoft.com/office/officeart/2017/3/layout/HorizontalPathTimeline"/>
    <dgm:cxn modelId="{AE9D0691-2E87-0240-9FC4-6C1CD8FD410B}" type="presParOf" srcId="{063825F0-E7C5-D346-85C8-4BCD89396188}" destId="{5726651E-63C1-054E-923F-0B0E588C9006}" srcOrd="4" destOrd="0" presId="urn:microsoft.com/office/officeart/2017/3/layout/HorizontalPathTimeline"/>
    <dgm:cxn modelId="{D2387014-7DD7-DE4D-983B-83E337E71E26}" type="presParOf" srcId="{5726651E-63C1-054E-923F-0B0E588C9006}" destId="{A584A9A3-72BB-164F-9266-228E4F04A238}" srcOrd="0" destOrd="0" presId="urn:microsoft.com/office/officeart/2017/3/layout/HorizontalPathTimeline"/>
    <dgm:cxn modelId="{1532213E-A34C-0F49-A777-3E7282E3B942}" type="presParOf" srcId="{5726651E-63C1-054E-923F-0B0E588C9006}" destId="{1C2F78E1-9178-B04A-9CDE-2A9BB75A5338}" srcOrd="1" destOrd="0" presId="urn:microsoft.com/office/officeart/2017/3/layout/HorizontalPathTimeline"/>
    <dgm:cxn modelId="{8BB95140-DDAB-214B-9CF8-D4897A63ACE4}" type="presParOf" srcId="{1C2F78E1-9178-B04A-9CDE-2A9BB75A5338}" destId="{22ADCDEE-DA52-7140-BC44-CB3B3EFC685B}" srcOrd="0" destOrd="0" presId="urn:microsoft.com/office/officeart/2017/3/layout/HorizontalPathTimeline"/>
    <dgm:cxn modelId="{9EBA11B7-6A6F-3346-8ACF-8A1F8040EC52}" type="presParOf" srcId="{1C2F78E1-9178-B04A-9CDE-2A9BB75A5338}" destId="{629933E4-DA04-A045-A143-CD8E8975008E}" srcOrd="1" destOrd="0" presId="urn:microsoft.com/office/officeart/2017/3/layout/HorizontalPathTimeline"/>
    <dgm:cxn modelId="{10B575CA-2B7B-2340-AD4D-F76BE59DDDF7}" type="presParOf" srcId="{5726651E-63C1-054E-923F-0B0E588C9006}" destId="{8DB1683E-1D11-1F4D-82E3-F0F2702A59A4}" srcOrd="2" destOrd="0" presId="urn:microsoft.com/office/officeart/2017/3/layout/HorizontalPathTimeline"/>
    <dgm:cxn modelId="{6250D82D-4093-874F-9BFF-06D29AE74B5E}" type="presParOf" srcId="{5726651E-63C1-054E-923F-0B0E588C9006}" destId="{ACDEC70F-8C87-5B40-898B-05AFED4AF52B}" srcOrd="3" destOrd="0" presId="urn:microsoft.com/office/officeart/2017/3/layout/HorizontalPathTimeline"/>
    <dgm:cxn modelId="{22D3C7FB-3305-E845-B198-C0F60BE23DE6}" type="presParOf" srcId="{5726651E-63C1-054E-923F-0B0E588C9006}" destId="{DFD726E7-1646-9F4F-8205-617B2F00BD8C}" srcOrd="4" destOrd="0" presId="urn:microsoft.com/office/officeart/2017/3/layout/HorizontalPathTimeline"/>
    <dgm:cxn modelId="{FAB371DD-C378-134C-A91B-16C5CA5EEBE1}" type="presParOf" srcId="{063825F0-E7C5-D346-85C8-4BCD89396188}" destId="{854F0F92-6FD6-BA4D-849C-9F3E14F22B69}" srcOrd="5" destOrd="0" presId="urn:microsoft.com/office/officeart/2017/3/layout/HorizontalPathTimeline"/>
    <dgm:cxn modelId="{CB29CC11-2C2E-FE4E-A61E-C9CA97127E3B}" type="presParOf" srcId="{063825F0-E7C5-D346-85C8-4BCD89396188}" destId="{F620C6F9-5650-9746-915A-207E09B46289}" srcOrd="6" destOrd="0" presId="urn:microsoft.com/office/officeart/2017/3/layout/HorizontalPathTimeline"/>
    <dgm:cxn modelId="{E472DCBE-6323-1345-B909-DCDB6C3CC929}" type="presParOf" srcId="{F620C6F9-5650-9746-915A-207E09B46289}" destId="{0CA4B7B3-AB8A-F341-BBB7-148696C415EB}" srcOrd="0" destOrd="0" presId="urn:microsoft.com/office/officeart/2017/3/layout/HorizontalPathTimeline"/>
    <dgm:cxn modelId="{81AE84FD-4701-8041-BEC2-10C65FA94411}" type="presParOf" srcId="{F620C6F9-5650-9746-915A-207E09B46289}" destId="{7DB15068-6368-6D4D-A522-99E1A68D3E54}" srcOrd="1" destOrd="0" presId="urn:microsoft.com/office/officeart/2017/3/layout/HorizontalPathTimeline"/>
    <dgm:cxn modelId="{E6009652-E310-1147-B2A0-EDC60AE7C943}" type="presParOf" srcId="{7DB15068-6368-6D4D-A522-99E1A68D3E54}" destId="{9619D0A1-3D1D-5B49-BBD1-B1A6B7CED8B3}" srcOrd="0" destOrd="0" presId="urn:microsoft.com/office/officeart/2017/3/layout/HorizontalPathTimeline"/>
    <dgm:cxn modelId="{728ED101-99A4-254E-8E48-D9C1A6FFA3D5}" type="presParOf" srcId="{7DB15068-6368-6D4D-A522-99E1A68D3E54}" destId="{63471ACE-A6F6-9B42-863F-5B8B32605F4B}" srcOrd="1" destOrd="0" presId="urn:microsoft.com/office/officeart/2017/3/layout/HorizontalPathTimeline"/>
    <dgm:cxn modelId="{684A7D76-922C-2349-8AAF-16455C098738}" type="presParOf" srcId="{F620C6F9-5650-9746-915A-207E09B46289}" destId="{8D0079CE-274C-8F47-9480-AB9F63349052}" srcOrd="2" destOrd="0" presId="urn:microsoft.com/office/officeart/2017/3/layout/HorizontalPathTimeline"/>
    <dgm:cxn modelId="{A8765AED-D02D-624F-A6C3-16F418404536}" type="presParOf" srcId="{F620C6F9-5650-9746-915A-207E09B46289}" destId="{5FA48EF1-0967-8049-9641-D988735D835D}" srcOrd="3" destOrd="0" presId="urn:microsoft.com/office/officeart/2017/3/layout/HorizontalPathTimeline"/>
    <dgm:cxn modelId="{8A651AE7-3110-724F-B3B6-0A40EF2D8ACF}" type="presParOf" srcId="{F620C6F9-5650-9746-915A-207E09B46289}" destId="{4CE6C669-BCC6-B34E-8EA3-A8C6FC61C648}" srcOrd="4" destOrd="0" presId="urn:microsoft.com/office/officeart/2017/3/layout/HorizontalPath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67EE27-145A-48F0-88EE-384187B9E1D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AE13462-1C29-4ECD-9190-5AC4A9735C43}">
      <dgm:prSet/>
      <dgm:spPr/>
      <dgm:t>
        <a:bodyPr/>
        <a:lstStyle/>
        <a:p>
          <a:r>
            <a:rPr lang="en-GB" dirty="0"/>
            <a:t>1st place 200 amazon voucher</a:t>
          </a:r>
          <a:endParaRPr lang="en-US" dirty="0"/>
        </a:p>
      </dgm:t>
    </dgm:pt>
    <dgm:pt modelId="{A4DAEC9C-7445-495E-832C-292FF193C790}" type="parTrans" cxnId="{B759465F-C813-419E-A5FE-41581833DD00}">
      <dgm:prSet/>
      <dgm:spPr/>
      <dgm:t>
        <a:bodyPr/>
        <a:lstStyle/>
        <a:p>
          <a:endParaRPr lang="en-US"/>
        </a:p>
      </dgm:t>
    </dgm:pt>
    <dgm:pt modelId="{51DEE731-F01F-4AEE-A1AC-97F4A3385919}" type="sibTrans" cxnId="{B759465F-C813-419E-A5FE-41581833DD00}">
      <dgm:prSet/>
      <dgm:spPr/>
      <dgm:t>
        <a:bodyPr/>
        <a:lstStyle/>
        <a:p>
          <a:endParaRPr lang="en-US"/>
        </a:p>
      </dgm:t>
    </dgm:pt>
    <dgm:pt modelId="{62C54777-9131-4F2E-86F3-F81862BB608E}">
      <dgm:prSet/>
      <dgm:spPr/>
      <dgm:t>
        <a:bodyPr/>
        <a:lstStyle/>
        <a:p>
          <a:r>
            <a:rPr lang="en-GB"/>
            <a:t>2nd place 150  amazon voucher</a:t>
          </a:r>
          <a:endParaRPr lang="en-US"/>
        </a:p>
      </dgm:t>
    </dgm:pt>
    <dgm:pt modelId="{2AED9297-EF38-4015-B761-FC7199AE125F}" type="parTrans" cxnId="{51EC05F0-1EF7-4814-BACA-984B82513987}">
      <dgm:prSet/>
      <dgm:spPr/>
      <dgm:t>
        <a:bodyPr/>
        <a:lstStyle/>
        <a:p>
          <a:endParaRPr lang="en-US"/>
        </a:p>
      </dgm:t>
    </dgm:pt>
    <dgm:pt modelId="{72CD93E3-2804-42D3-A317-459CED21554E}" type="sibTrans" cxnId="{51EC05F0-1EF7-4814-BACA-984B82513987}">
      <dgm:prSet/>
      <dgm:spPr/>
      <dgm:t>
        <a:bodyPr/>
        <a:lstStyle/>
        <a:p>
          <a:endParaRPr lang="en-US"/>
        </a:p>
      </dgm:t>
    </dgm:pt>
    <dgm:pt modelId="{115CAFBA-808D-491E-9F14-CCAC60417E22}">
      <dgm:prSet/>
      <dgm:spPr/>
      <dgm:t>
        <a:bodyPr/>
        <a:lstStyle/>
        <a:p>
          <a:r>
            <a:rPr lang="en-GB"/>
            <a:t>3rd place 100 amazon voucher</a:t>
          </a:r>
          <a:endParaRPr lang="en-US"/>
        </a:p>
      </dgm:t>
    </dgm:pt>
    <dgm:pt modelId="{307D001C-823A-4DD0-B8B6-83F28309F53C}" type="parTrans" cxnId="{9ECA90D5-7E60-404A-BE4D-3C99A265E6B4}">
      <dgm:prSet/>
      <dgm:spPr/>
      <dgm:t>
        <a:bodyPr/>
        <a:lstStyle/>
        <a:p>
          <a:endParaRPr lang="en-US"/>
        </a:p>
      </dgm:t>
    </dgm:pt>
    <dgm:pt modelId="{8D0EC8F1-2E03-4FA2-8A8A-F3DDE8D93175}" type="sibTrans" cxnId="{9ECA90D5-7E60-404A-BE4D-3C99A265E6B4}">
      <dgm:prSet/>
      <dgm:spPr/>
      <dgm:t>
        <a:bodyPr/>
        <a:lstStyle/>
        <a:p>
          <a:endParaRPr lang="en-US"/>
        </a:p>
      </dgm:t>
    </dgm:pt>
    <dgm:pt modelId="{A0CB4C15-79B4-4A4D-ADBA-5E26A8293E96}">
      <dgm:prSet/>
      <dgm:spPr/>
      <dgm:t>
        <a:bodyPr/>
        <a:lstStyle/>
        <a:p>
          <a:r>
            <a:rPr lang="en-GB"/>
            <a:t>4th place 75 amazon voucher</a:t>
          </a:r>
          <a:endParaRPr lang="en-US"/>
        </a:p>
      </dgm:t>
    </dgm:pt>
    <dgm:pt modelId="{FF4FA602-5678-48F5-ACAF-8837D95797D7}" type="parTrans" cxnId="{D25C7671-15CE-4636-89D8-BC8A278CD0D7}">
      <dgm:prSet/>
      <dgm:spPr/>
      <dgm:t>
        <a:bodyPr/>
        <a:lstStyle/>
        <a:p>
          <a:endParaRPr lang="en-US"/>
        </a:p>
      </dgm:t>
    </dgm:pt>
    <dgm:pt modelId="{593C14B8-BAAF-4288-A908-934880FB458F}" type="sibTrans" cxnId="{D25C7671-15CE-4636-89D8-BC8A278CD0D7}">
      <dgm:prSet/>
      <dgm:spPr/>
      <dgm:t>
        <a:bodyPr/>
        <a:lstStyle/>
        <a:p>
          <a:endParaRPr lang="en-US"/>
        </a:p>
      </dgm:t>
    </dgm:pt>
    <dgm:pt modelId="{7992760F-3963-0249-8EE0-E740735DC10C}" type="pres">
      <dgm:prSet presAssocID="{D567EE27-145A-48F0-88EE-384187B9E1D0}" presName="linear" presStyleCnt="0">
        <dgm:presLayoutVars>
          <dgm:animLvl val="lvl"/>
          <dgm:resizeHandles val="exact"/>
        </dgm:presLayoutVars>
      </dgm:prSet>
      <dgm:spPr/>
    </dgm:pt>
    <dgm:pt modelId="{44BFF270-FD6E-FF48-B571-372CFAD497A5}" type="pres">
      <dgm:prSet presAssocID="{7AE13462-1C29-4ECD-9190-5AC4A9735C43}" presName="parentText" presStyleLbl="node1" presStyleIdx="0" presStyleCnt="4">
        <dgm:presLayoutVars>
          <dgm:chMax val="0"/>
          <dgm:bulletEnabled val="1"/>
        </dgm:presLayoutVars>
      </dgm:prSet>
      <dgm:spPr/>
    </dgm:pt>
    <dgm:pt modelId="{9FE8F35F-E24B-8045-9D00-BC762ED452AB}" type="pres">
      <dgm:prSet presAssocID="{51DEE731-F01F-4AEE-A1AC-97F4A3385919}" presName="spacer" presStyleCnt="0"/>
      <dgm:spPr/>
    </dgm:pt>
    <dgm:pt modelId="{20BF75D9-1FE3-1340-A48E-02230B735DB2}" type="pres">
      <dgm:prSet presAssocID="{62C54777-9131-4F2E-86F3-F81862BB608E}" presName="parentText" presStyleLbl="node1" presStyleIdx="1" presStyleCnt="4">
        <dgm:presLayoutVars>
          <dgm:chMax val="0"/>
          <dgm:bulletEnabled val="1"/>
        </dgm:presLayoutVars>
      </dgm:prSet>
      <dgm:spPr/>
    </dgm:pt>
    <dgm:pt modelId="{472B4F78-A7AE-1843-AF9C-371AF68C7587}" type="pres">
      <dgm:prSet presAssocID="{72CD93E3-2804-42D3-A317-459CED21554E}" presName="spacer" presStyleCnt="0"/>
      <dgm:spPr/>
    </dgm:pt>
    <dgm:pt modelId="{3E8BFB43-1AC8-DC4E-90EC-ADB6F30D5D75}" type="pres">
      <dgm:prSet presAssocID="{115CAFBA-808D-491E-9F14-CCAC60417E22}" presName="parentText" presStyleLbl="node1" presStyleIdx="2" presStyleCnt="4">
        <dgm:presLayoutVars>
          <dgm:chMax val="0"/>
          <dgm:bulletEnabled val="1"/>
        </dgm:presLayoutVars>
      </dgm:prSet>
      <dgm:spPr/>
    </dgm:pt>
    <dgm:pt modelId="{EEEB7483-EB20-5A46-A17A-978D23138B5B}" type="pres">
      <dgm:prSet presAssocID="{8D0EC8F1-2E03-4FA2-8A8A-F3DDE8D93175}" presName="spacer" presStyleCnt="0"/>
      <dgm:spPr/>
    </dgm:pt>
    <dgm:pt modelId="{E627A974-407D-D244-A9A5-96CA2CB2E2FC}" type="pres">
      <dgm:prSet presAssocID="{A0CB4C15-79B4-4A4D-ADBA-5E26A8293E96}" presName="parentText" presStyleLbl="node1" presStyleIdx="3" presStyleCnt="4">
        <dgm:presLayoutVars>
          <dgm:chMax val="0"/>
          <dgm:bulletEnabled val="1"/>
        </dgm:presLayoutVars>
      </dgm:prSet>
      <dgm:spPr/>
    </dgm:pt>
  </dgm:ptLst>
  <dgm:cxnLst>
    <dgm:cxn modelId="{E6337C1F-9601-6544-9DCA-A6E55D553865}" type="presOf" srcId="{62C54777-9131-4F2E-86F3-F81862BB608E}" destId="{20BF75D9-1FE3-1340-A48E-02230B735DB2}" srcOrd="0" destOrd="0" presId="urn:microsoft.com/office/officeart/2005/8/layout/vList2"/>
    <dgm:cxn modelId="{B759465F-C813-419E-A5FE-41581833DD00}" srcId="{D567EE27-145A-48F0-88EE-384187B9E1D0}" destId="{7AE13462-1C29-4ECD-9190-5AC4A9735C43}" srcOrd="0" destOrd="0" parTransId="{A4DAEC9C-7445-495E-832C-292FF193C790}" sibTransId="{51DEE731-F01F-4AEE-A1AC-97F4A3385919}"/>
    <dgm:cxn modelId="{D25C7671-15CE-4636-89D8-BC8A278CD0D7}" srcId="{D567EE27-145A-48F0-88EE-384187B9E1D0}" destId="{A0CB4C15-79B4-4A4D-ADBA-5E26A8293E96}" srcOrd="3" destOrd="0" parTransId="{FF4FA602-5678-48F5-ACAF-8837D95797D7}" sibTransId="{593C14B8-BAAF-4288-A908-934880FB458F}"/>
    <dgm:cxn modelId="{58516397-CF17-CA4C-8C4C-1245FAB7733A}" type="presOf" srcId="{D567EE27-145A-48F0-88EE-384187B9E1D0}" destId="{7992760F-3963-0249-8EE0-E740735DC10C}" srcOrd="0" destOrd="0" presId="urn:microsoft.com/office/officeart/2005/8/layout/vList2"/>
    <dgm:cxn modelId="{BDE93EA9-8954-FB41-A220-71FBAA48DB4E}" type="presOf" srcId="{115CAFBA-808D-491E-9F14-CCAC60417E22}" destId="{3E8BFB43-1AC8-DC4E-90EC-ADB6F30D5D75}" srcOrd="0" destOrd="0" presId="urn:microsoft.com/office/officeart/2005/8/layout/vList2"/>
    <dgm:cxn modelId="{9743BACC-AB2D-4B49-AE11-0B6DD59318E3}" type="presOf" srcId="{A0CB4C15-79B4-4A4D-ADBA-5E26A8293E96}" destId="{E627A974-407D-D244-A9A5-96CA2CB2E2FC}" srcOrd="0" destOrd="0" presId="urn:microsoft.com/office/officeart/2005/8/layout/vList2"/>
    <dgm:cxn modelId="{9ECA90D5-7E60-404A-BE4D-3C99A265E6B4}" srcId="{D567EE27-145A-48F0-88EE-384187B9E1D0}" destId="{115CAFBA-808D-491E-9F14-CCAC60417E22}" srcOrd="2" destOrd="0" parTransId="{307D001C-823A-4DD0-B8B6-83F28309F53C}" sibTransId="{8D0EC8F1-2E03-4FA2-8A8A-F3DDE8D93175}"/>
    <dgm:cxn modelId="{84BC6FE1-AEBF-724B-82FA-31B77BD46320}" type="presOf" srcId="{7AE13462-1C29-4ECD-9190-5AC4A9735C43}" destId="{44BFF270-FD6E-FF48-B571-372CFAD497A5}" srcOrd="0" destOrd="0" presId="urn:microsoft.com/office/officeart/2005/8/layout/vList2"/>
    <dgm:cxn modelId="{51EC05F0-1EF7-4814-BACA-984B82513987}" srcId="{D567EE27-145A-48F0-88EE-384187B9E1D0}" destId="{62C54777-9131-4F2E-86F3-F81862BB608E}" srcOrd="1" destOrd="0" parTransId="{2AED9297-EF38-4015-B761-FC7199AE125F}" sibTransId="{72CD93E3-2804-42D3-A317-459CED21554E}"/>
    <dgm:cxn modelId="{4F5AD954-45D8-1540-8B3F-7CBCEA0CADD1}" type="presParOf" srcId="{7992760F-3963-0249-8EE0-E740735DC10C}" destId="{44BFF270-FD6E-FF48-B571-372CFAD497A5}" srcOrd="0" destOrd="0" presId="urn:microsoft.com/office/officeart/2005/8/layout/vList2"/>
    <dgm:cxn modelId="{2FED214A-E4F5-3047-80BC-17DE9A36EFAD}" type="presParOf" srcId="{7992760F-3963-0249-8EE0-E740735DC10C}" destId="{9FE8F35F-E24B-8045-9D00-BC762ED452AB}" srcOrd="1" destOrd="0" presId="urn:microsoft.com/office/officeart/2005/8/layout/vList2"/>
    <dgm:cxn modelId="{4DC7D151-654F-2A4A-A8A7-284C6DC1ADB6}" type="presParOf" srcId="{7992760F-3963-0249-8EE0-E740735DC10C}" destId="{20BF75D9-1FE3-1340-A48E-02230B735DB2}" srcOrd="2" destOrd="0" presId="urn:microsoft.com/office/officeart/2005/8/layout/vList2"/>
    <dgm:cxn modelId="{F12E6EAA-9962-924B-BC65-DEB1DF8E7489}" type="presParOf" srcId="{7992760F-3963-0249-8EE0-E740735DC10C}" destId="{472B4F78-A7AE-1843-AF9C-371AF68C7587}" srcOrd="3" destOrd="0" presId="urn:microsoft.com/office/officeart/2005/8/layout/vList2"/>
    <dgm:cxn modelId="{E76D57E4-6113-274E-B35C-9714CD8D81AD}" type="presParOf" srcId="{7992760F-3963-0249-8EE0-E740735DC10C}" destId="{3E8BFB43-1AC8-DC4E-90EC-ADB6F30D5D75}" srcOrd="4" destOrd="0" presId="urn:microsoft.com/office/officeart/2005/8/layout/vList2"/>
    <dgm:cxn modelId="{EE883623-0863-0343-A644-05F6B3DCC932}" type="presParOf" srcId="{7992760F-3963-0249-8EE0-E740735DC10C}" destId="{EEEB7483-EB20-5A46-A17A-978D23138B5B}" srcOrd="5" destOrd="0" presId="urn:microsoft.com/office/officeart/2005/8/layout/vList2"/>
    <dgm:cxn modelId="{360F7209-10A7-7E49-87E7-435FFBC64E8F}" type="presParOf" srcId="{7992760F-3963-0249-8EE0-E740735DC10C}" destId="{E627A974-407D-D244-A9A5-96CA2CB2E2FC}"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26EB6-962C-4E19-AD94-1FA6371D0E8B}">
      <dsp:nvSpPr>
        <dsp:cNvPr id="0" name=""/>
        <dsp:cNvSpPr/>
      </dsp:nvSpPr>
      <dsp:spPr>
        <a:xfrm>
          <a:off x="0" y="0"/>
          <a:ext cx="4287561" cy="1504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4EBA1-E16E-47D0-BE53-3DC1E0EA1200}">
      <dsp:nvSpPr>
        <dsp:cNvPr id="0" name=""/>
        <dsp:cNvSpPr/>
      </dsp:nvSpPr>
      <dsp:spPr>
        <a:xfrm>
          <a:off x="454962" y="339044"/>
          <a:ext cx="827204" cy="8272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A3C45E-E525-414B-B973-63F5BD8E44C9}">
      <dsp:nvSpPr>
        <dsp:cNvPr id="0" name=""/>
        <dsp:cNvSpPr/>
      </dsp:nvSpPr>
      <dsp:spPr>
        <a:xfrm>
          <a:off x="1737130" y="642"/>
          <a:ext cx="2550430" cy="150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74" tIns="159174" rIns="159174" bIns="159174" numCol="1" spcCol="1270" anchor="ctr" anchorCtr="0">
          <a:noAutofit/>
        </a:bodyPr>
        <a:lstStyle/>
        <a:p>
          <a:pPr marL="0" lvl="0" indent="0" algn="l" defTabSz="622300">
            <a:lnSpc>
              <a:spcPct val="90000"/>
            </a:lnSpc>
            <a:spcBef>
              <a:spcPct val="0"/>
            </a:spcBef>
            <a:spcAft>
              <a:spcPct val="35000"/>
            </a:spcAft>
            <a:buNone/>
          </a:pPr>
          <a:r>
            <a:rPr lang="en-GB" sz="1400" kern="1200" dirty="0">
              <a:latin typeface="Arial" panose="020B0604020202020204" pitchFamily="34" charset="0"/>
              <a:cs typeface="Arial" panose="020B0604020202020204" pitchFamily="34" charset="0"/>
            </a:rPr>
            <a:t>Blockchain is secure by design, but not invincible.</a:t>
          </a:r>
          <a:endParaRPr lang="en-US" sz="1400" kern="1200" dirty="0">
            <a:latin typeface="Arial" panose="020B0604020202020204" pitchFamily="34" charset="0"/>
            <a:cs typeface="Arial" panose="020B0604020202020204" pitchFamily="34" charset="0"/>
          </a:endParaRPr>
        </a:p>
      </dsp:txBody>
      <dsp:txXfrm>
        <a:off x="1737130" y="642"/>
        <a:ext cx="2550430" cy="1504009"/>
      </dsp:txXfrm>
    </dsp:sp>
    <dsp:sp modelId="{79C1513B-13B7-4A56-B5B5-F13335DA18EC}">
      <dsp:nvSpPr>
        <dsp:cNvPr id="0" name=""/>
        <dsp:cNvSpPr/>
      </dsp:nvSpPr>
      <dsp:spPr>
        <a:xfrm>
          <a:off x="0" y="1880653"/>
          <a:ext cx="4287561" cy="1504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9EFE56-D7D4-4B9C-A101-18BA2C14BC09}">
      <dsp:nvSpPr>
        <dsp:cNvPr id="0" name=""/>
        <dsp:cNvSpPr/>
      </dsp:nvSpPr>
      <dsp:spPr>
        <a:xfrm>
          <a:off x="454962" y="2219056"/>
          <a:ext cx="827204" cy="8272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0FE527-5110-48BD-AF71-26223A6D698B}">
      <dsp:nvSpPr>
        <dsp:cNvPr id="0" name=""/>
        <dsp:cNvSpPr/>
      </dsp:nvSpPr>
      <dsp:spPr>
        <a:xfrm>
          <a:off x="1737130" y="1880653"/>
          <a:ext cx="2550430" cy="150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74" tIns="159174" rIns="159174" bIns="159174" numCol="1" spcCol="1270" anchor="ctr" anchorCtr="0">
          <a:noAutofit/>
        </a:bodyPr>
        <a:lstStyle/>
        <a:p>
          <a:pPr marL="0" lvl="0" indent="0" algn="l" defTabSz="622300">
            <a:lnSpc>
              <a:spcPct val="90000"/>
            </a:lnSpc>
            <a:spcBef>
              <a:spcPct val="0"/>
            </a:spcBef>
            <a:spcAft>
              <a:spcPct val="35000"/>
            </a:spcAft>
            <a:buNone/>
          </a:pPr>
          <a:r>
            <a:rPr lang="en-GB" sz="1400" kern="1200" dirty="0">
              <a:effectLst/>
              <a:latin typeface="Arial" panose="020B0604020202020204" pitchFamily="34" charset="0"/>
              <a:cs typeface="Arial" panose="020B0604020202020204" pitchFamily="34" charset="0"/>
            </a:rPr>
            <a:t>Cryptocurrencies and blockchain are emerging technologies driving the next generation of software development for Fintech</a:t>
          </a:r>
          <a:endParaRPr lang="en-US" sz="1400" kern="1200" dirty="0"/>
        </a:p>
      </dsp:txBody>
      <dsp:txXfrm>
        <a:off x="1737130" y="1880653"/>
        <a:ext cx="2550430" cy="1504009"/>
      </dsp:txXfrm>
    </dsp:sp>
    <dsp:sp modelId="{53AFF055-FEF8-4AF7-A822-CC0E647EF329}">
      <dsp:nvSpPr>
        <dsp:cNvPr id="0" name=""/>
        <dsp:cNvSpPr/>
      </dsp:nvSpPr>
      <dsp:spPr>
        <a:xfrm>
          <a:off x="0" y="3760665"/>
          <a:ext cx="4287561" cy="1504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32FB8-7292-4D74-A2CC-5A09AF39E79D}">
      <dsp:nvSpPr>
        <dsp:cNvPr id="0" name=""/>
        <dsp:cNvSpPr/>
      </dsp:nvSpPr>
      <dsp:spPr>
        <a:xfrm>
          <a:off x="454962" y="4099067"/>
          <a:ext cx="827204" cy="8272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D0A447-6ECC-42FD-88DA-EE21AF205160}">
      <dsp:nvSpPr>
        <dsp:cNvPr id="0" name=""/>
        <dsp:cNvSpPr/>
      </dsp:nvSpPr>
      <dsp:spPr>
        <a:xfrm>
          <a:off x="1737130" y="3760665"/>
          <a:ext cx="2550430" cy="150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74" tIns="159174" rIns="159174" bIns="159174" numCol="1" spcCol="1270" anchor="ctr" anchorCtr="0">
          <a:noAutofit/>
        </a:bodyPr>
        <a:lstStyle/>
        <a:p>
          <a:pPr marL="0" lvl="0" indent="0" algn="l" defTabSz="622300">
            <a:lnSpc>
              <a:spcPct val="90000"/>
            </a:lnSpc>
            <a:spcBef>
              <a:spcPct val="0"/>
            </a:spcBef>
            <a:spcAft>
              <a:spcPct val="35000"/>
            </a:spcAft>
            <a:buNone/>
          </a:pPr>
          <a:r>
            <a:rPr lang="en-GB" sz="1400" kern="1200" dirty="0">
              <a:latin typeface="Arial" panose="020B0604020202020204" pitchFamily="34" charset="0"/>
              <a:cs typeface="Arial" panose="020B0604020202020204" pitchFamily="34" charset="0"/>
            </a:rPr>
            <a:t>FinTech needs to adopt proper </a:t>
          </a:r>
          <a:r>
            <a:rPr lang="en-GB" sz="1400" kern="1200" dirty="0" err="1">
              <a:latin typeface="Arial" panose="020B0604020202020204" pitchFamily="34" charset="0"/>
              <a:cs typeface="Arial" panose="020B0604020202020204" pitchFamily="34" charset="0"/>
            </a:rPr>
            <a:t>DevSecOps</a:t>
          </a:r>
          <a:r>
            <a:rPr lang="en-GB" sz="1400" kern="1200" dirty="0">
              <a:latin typeface="Arial" panose="020B0604020202020204" pitchFamily="34" charset="0"/>
              <a:cs typeface="Arial" panose="020B0604020202020204" pitchFamily="34" charset="0"/>
            </a:rPr>
            <a:t> techniques to ensure security and trust</a:t>
          </a:r>
          <a:endParaRPr lang="en-US" sz="1400" kern="1200" dirty="0">
            <a:latin typeface="Arial" panose="020B0604020202020204" pitchFamily="34" charset="0"/>
            <a:cs typeface="Arial" panose="020B0604020202020204" pitchFamily="34" charset="0"/>
          </a:endParaRPr>
        </a:p>
      </dsp:txBody>
      <dsp:txXfrm>
        <a:off x="1737130" y="3760665"/>
        <a:ext cx="2550430" cy="1504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4E9721-D842-D349-935C-230696A452B8}">
      <dsp:nvSpPr>
        <dsp:cNvPr id="0" name=""/>
        <dsp:cNvSpPr/>
      </dsp:nvSpPr>
      <dsp:spPr>
        <a:xfrm>
          <a:off x="1041" y="1283863"/>
          <a:ext cx="3656599" cy="232194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E2E3253-E9F6-074A-AED1-B61B83B6804F}">
      <dsp:nvSpPr>
        <dsp:cNvPr id="0" name=""/>
        <dsp:cNvSpPr/>
      </dsp:nvSpPr>
      <dsp:spPr>
        <a:xfrm>
          <a:off x="407330" y="1669837"/>
          <a:ext cx="3656599" cy="23219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Smart contracts, wallets, and DeFi apps are common targets of exploits.</a:t>
          </a:r>
          <a:endParaRPr lang="en-US" sz="1900" kern="1200"/>
        </a:p>
      </dsp:txBody>
      <dsp:txXfrm>
        <a:off x="475337" y="1737844"/>
        <a:ext cx="3520585" cy="2185926"/>
      </dsp:txXfrm>
    </dsp:sp>
    <dsp:sp modelId="{3A1FEE58-097A-DF49-A7BA-DA71C2A55E9E}">
      <dsp:nvSpPr>
        <dsp:cNvPr id="0" name=""/>
        <dsp:cNvSpPr/>
      </dsp:nvSpPr>
      <dsp:spPr>
        <a:xfrm>
          <a:off x="4470218" y="1283863"/>
          <a:ext cx="3656599" cy="232194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D1A94EC-3E2D-A24A-B307-1E7C6D43E7E1}">
      <dsp:nvSpPr>
        <dsp:cNvPr id="0" name=""/>
        <dsp:cNvSpPr/>
      </dsp:nvSpPr>
      <dsp:spPr>
        <a:xfrm>
          <a:off x="4876507" y="1669837"/>
          <a:ext cx="3656599" cy="23219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  Applications development based on these technologies like NETS, </a:t>
          </a:r>
          <a:r>
            <a:rPr lang="en-GB" sz="1900" kern="1200" dirty="0" err="1"/>
            <a:t>dApps</a:t>
          </a:r>
          <a:r>
            <a:rPr lang="en-GB" sz="1900" kern="1200" dirty="0"/>
            <a:t>, promote serios security risks such as data privacy and integrity breach, fraud, and financial loss.</a:t>
          </a:r>
          <a:endParaRPr lang="en-US" sz="1900" kern="1200" dirty="0"/>
        </a:p>
      </dsp:txBody>
      <dsp:txXfrm>
        <a:off x="4944514" y="1737844"/>
        <a:ext cx="3520585" cy="2185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FAC46-F51D-49C3-9BE4-9F8D00A45FD7}">
      <dsp:nvSpPr>
        <dsp:cNvPr id="0" name=""/>
        <dsp:cNvSpPr/>
      </dsp:nvSpPr>
      <dsp:spPr>
        <a:xfrm>
          <a:off x="1291620" y="58162"/>
          <a:ext cx="1226369" cy="12263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E87BB-D39A-48DE-A416-A2DBD0443464}">
      <dsp:nvSpPr>
        <dsp:cNvPr id="0" name=""/>
        <dsp:cNvSpPr/>
      </dsp:nvSpPr>
      <dsp:spPr>
        <a:xfrm>
          <a:off x="1552977" y="319519"/>
          <a:ext cx="703654" cy="703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4B7639-8128-4EFA-AB32-BC3607014FD5}">
      <dsp:nvSpPr>
        <dsp:cNvPr id="0" name=""/>
        <dsp:cNvSpPr/>
      </dsp:nvSpPr>
      <dsp:spPr>
        <a:xfrm>
          <a:off x="899583" y="1666515"/>
          <a:ext cx="20104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1" kern="1200"/>
            <a:t>Creativity</a:t>
          </a:r>
          <a:br>
            <a:rPr lang="en-GB" sz="1500" b="1" kern="1200"/>
          </a:br>
          <a:endParaRPr lang="en-US" sz="1500" kern="1200"/>
        </a:p>
      </dsp:txBody>
      <dsp:txXfrm>
        <a:off x="899583" y="1666515"/>
        <a:ext cx="2010442" cy="720000"/>
      </dsp:txXfrm>
    </dsp:sp>
    <dsp:sp modelId="{106A765F-060B-408C-8E3C-2F5E15AA0F24}">
      <dsp:nvSpPr>
        <dsp:cNvPr id="0" name=""/>
        <dsp:cNvSpPr/>
      </dsp:nvSpPr>
      <dsp:spPr>
        <a:xfrm>
          <a:off x="3653889" y="58162"/>
          <a:ext cx="1226369" cy="12263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7C5BD-030A-4931-84DA-81C9B59F3088}">
      <dsp:nvSpPr>
        <dsp:cNvPr id="0" name=""/>
        <dsp:cNvSpPr/>
      </dsp:nvSpPr>
      <dsp:spPr>
        <a:xfrm>
          <a:off x="3915247" y="319519"/>
          <a:ext cx="703654" cy="703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73E4F5-0E3A-465F-8877-71961953FDCA}">
      <dsp:nvSpPr>
        <dsp:cNvPr id="0" name=""/>
        <dsp:cNvSpPr/>
      </dsp:nvSpPr>
      <dsp:spPr>
        <a:xfrm>
          <a:off x="3261853" y="1666515"/>
          <a:ext cx="20104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1" kern="1200"/>
            <a:t>Technical Difficulty</a:t>
          </a:r>
          <a:br>
            <a:rPr lang="en-GB" sz="1500" b="1" kern="1200"/>
          </a:br>
          <a:endParaRPr lang="en-US" sz="1500" kern="1200"/>
        </a:p>
      </dsp:txBody>
      <dsp:txXfrm>
        <a:off x="3261853" y="1666515"/>
        <a:ext cx="2010442" cy="720000"/>
      </dsp:txXfrm>
    </dsp:sp>
    <dsp:sp modelId="{87A63CF5-02CA-4BD6-924F-4BB1AC124B4A}">
      <dsp:nvSpPr>
        <dsp:cNvPr id="0" name=""/>
        <dsp:cNvSpPr/>
      </dsp:nvSpPr>
      <dsp:spPr>
        <a:xfrm>
          <a:off x="6016159" y="58162"/>
          <a:ext cx="1226369" cy="12263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81989-8A3B-4E74-9306-036D0B931A6F}">
      <dsp:nvSpPr>
        <dsp:cNvPr id="0" name=""/>
        <dsp:cNvSpPr/>
      </dsp:nvSpPr>
      <dsp:spPr>
        <a:xfrm>
          <a:off x="6277516" y="319519"/>
          <a:ext cx="703654" cy="703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8A70A9-3F99-4BC5-85EA-EBD3E702DBFA}">
      <dsp:nvSpPr>
        <dsp:cNvPr id="0" name=""/>
        <dsp:cNvSpPr/>
      </dsp:nvSpPr>
      <dsp:spPr>
        <a:xfrm>
          <a:off x="5624122" y="1666515"/>
          <a:ext cx="20104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1" kern="1200"/>
            <a:t>Overall Execution</a:t>
          </a:r>
          <a:br>
            <a:rPr lang="en-GB" sz="1500" b="1" kern="1200"/>
          </a:br>
          <a:endParaRPr lang="en-US" sz="1500" kern="1200"/>
        </a:p>
      </dsp:txBody>
      <dsp:txXfrm>
        <a:off x="5624122" y="1666515"/>
        <a:ext cx="2010442" cy="720000"/>
      </dsp:txXfrm>
    </dsp:sp>
    <dsp:sp modelId="{9AC73387-7836-46C6-9DE7-157AED682077}">
      <dsp:nvSpPr>
        <dsp:cNvPr id="0" name=""/>
        <dsp:cNvSpPr/>
      </dsp:nvSpPr>
      <dsp:spPr>
        <a:xfrm>
          <a:off x="3653889" y="2889126"/>
          <a:ext cx="1226369" cy="122636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09CC3-E307-464B-B2BE-267A325C70C1}">
      <dsp:nvSpPr>
        <dsp:cNvPr id="0" name=""/>
        <dsp:cNvSpPr/>
      </dsp:nvSpPr>
      <dsp:spPr>
        <a:xfrm>
          <a:off x="3915247" y="3150483"/>
          <a:ext cx="703654" cy="703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64B072-5BFC-4E1E-A1A2-28F01B088C56}">
      <dsp:nvSpPr>
        <dsp:cNvPr id="0" name=""/>
        <dsp:cNvSpPr/>
      </dsp:nvSpPr>
      <dsp:spPr>
        <a:xfrm>
          <a:off x="3261853" y="4497479"/>
          <a:ext cx="201044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1" kern="1200"/>
            <a:t>Presentation</a:t>
          </a:r>
          <a:endParaRPr lang="en-US" sz="1500" kern="1200"/>
        </a:p>
      </dsp:txBody>
      <dsp:txXfrm>
        <a:off x="3261853" y="4497479"/>
        <a:ext cx="201044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0B77C-7D05-7942-B7FF-49AC00C95295}">
      <dsp:nvSpPr>
        <dsp:cNvPr id="0" name=""/>
        <dsp:cNvSpPr/>
      </dsp:nvSpPr>
      <dsp:spPr>
        <a:xfrm>
          <a:off x="342324" y="2833019"/>
          <a:ext cx="2730260" cy="596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rtl="0">
            <a:lnSpc>
              <a:spcPct val="90000"/>
            </a:lnSpc>
            <a:spcBef>
              <a:spcPct val="0"/>
            </a:spcBef>
            <a:spcAft>
              <a:spcPct val="35000"/>
            </a:spcAft>
            <a:buNone/>
            <a:defRPr b="1"/>
          </a:pPr>
          <a:r>
            <a:rPr lang="en-US" sz="2000" kern="1200" dirty="0"/>
            <a:t>Wednesday</a:t>
          </a:r>
        </a:p>
      </dsp:txBody>
      <dsp:txXfrm>
        <a:off x="342324" y="2833019"/>
        <a:ext cx="2730260" cy="596147"/>
      </dsp:txXfrm>
    </dsp:sp>
    <dsp:sp modelId="{7935BF12-E758-4A43-85F8-0954D70D1FA0}">
      <dsp:nvSpPr>
        <dsp:cNvPr id="0" name=""/>
        <dsp:cNvSpPr/>
      </dsp:nvSpPr>
      <dsp:spPr>
        <a:xfrm>
          <a:off x="0" y="2532308"/>
          <a:ext cx="8534149" cy="21102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C32D4CB-3DAC-7442-AF7E-04F1D8E96DAE}">
      <dsp:nvSpPr>
        <dsp:cNvPr id="0" name=""/>
        <dsp:cNvSpPr/>
      </dsp:nvSpPr>
      <dsp:spPr>
        <a:xfrm>
          <a:off x="205811" y="899496"/>
          <a:ext cx="3003287" cy="73595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Wednesday:</a:t>
          </a:r>
        </a:p>
      </dsp:txBody>
      <dsp:txXfrm>
        <a:off x="205811" y="899496"/>
        <a:ext cx="3003287" cy="735952"/>
      </dsp:txXfrm>
    </dsp:sp>
    <dsp:sp modelId="{6F0F4576-D89A-0D4F-B94F-A8FA16F184E4}">
      <dsp:nvSpPr>
        <dsp:cNvPr id="0" name=""/>
        <dsp:cNvSpPr/>
      </dsp:nvSpPr>
      <dsp:spPr>
        <a:xfrm>
          <a:off x="1707454" y="1635449"/>
          <a:ext cx="0" cy="896859"/>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8F7CD1FA-43DA-2B4A-8A8D-4BF069D4D43F}">
      <dsp:nvSpPr>
        <dsp:cNvPr id="0" name=""/>
        <dsp:cNvSpPr/>
      </dsp:nvSpPr>
      <dsp:spPr>
        <a:xfrm>
          <a:off x="2048737" y="1846474"/>
          <a:ext cx="2730260" cy="596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12:00 – 14:00</a:t>
          </a:r>
        </a:p>
      </dsp:txBody>
      <dsp:txXfrm>
        <a:off x="2048737" y="1846474"/>
        <a:ext cx="2730260" cy="596147"/>
      </dsp:txXfrm>
    </dsp:sp>
    <dsp:sp modelId="{5ED36E55-8229-4844-8AF3-6343CCC09683}">
      <dsp:nvSpPr>
        <dsp:cNvPr id="0" name=""/>
        <dsp:cNvSpPr/>
      </dsp:nvSpPr>
      <dsp:spPr>
        <a:xfrm>
          <a:off x="1912224" y="3640192"/>
          <a:ext cx="3003287" cy="73595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Drop-in session 12:00-14:00, Fusion Building, Room F305 </a:t>
          </a:r>
        </a:p>
      </dsp:txBody>
      <dsp:txXfrm>
        <a:off x="1912224" y="3640192"/>
        <a:ext cx="3003287" cy="735952"/>
      </dsp:txXfrm>
    </dsp:sp>
    <dsp:sp modelId="{1DA3CD6F-644B-DC40-BF74-234F8A4AD95B}">
      <dsp:nvSpPr>
        <dsp:cNvPr id="0" name=""/>
        <dsp:cNvSpPr/>
      </dsp:nvSpPr>
      <dsp:spPr>
        <a:xfrm>
          <a:off x="3413867" y="2743333"/>
          <a:ext cx="0" cy="896859"/>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C25CD7D6-674B-864A-B5BC-721FD8EBDCEC}">
      <dsp:nvSpPr>
        <dsp:cNvPr id="0" name=""/>
        <dsp:cNvSpPr/>
      </dsp:nvSpPr>
      <dsp:spPr>
        <a:xfrm>
          <a:off x="1641509" y="2571875"/>
          <a:ext cx="131891" cy="1318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DCC8F36-559E-624D-B861-5210F5C1C070}">
      <dsp:nvSpPr>
        <dsp:cNvPr id="0" name=""/>
        <dsp:cNvSpPr/>
      </dsp:nvSpPr>
      <dsp:spPr>
        <a:xfrm>
          <a:off x="3347922" y="2571875"/>
          <a:ext cx="131891" cy="1318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584A9A3-72BB-164F-9266-228E4F04A238}">
      <dsp:nvSpPr>
        <dsp:cNvPr id="0" name=""/>
        <dsp:cNvSpPr/>
      </dsp:nvSpPr>
      <dsp:spPr>
        <a:xfrm>
          <a:off x="3755150" y="2833019"/>
          <a:ext cx="2730260" cy="596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Friday</a:t>
          </a:r>
        </a:p>
      </dsp:txBody>
      <dsp:txXfrm>
        <a:off x="3755150" y="2833019"/>
        <a:ext cx="2730260" cy="596147"/>
      </dsp:txXfrm>
    </dsp:sp>
    <dsp:sp modelId="{22ADCDEE-DA52-7140-BC44-CB3B3EFC685B}">
      <dsp:nvSpPr>
        <dsp:cNvPr id="0" name=""/>
        <dsp:cNvSpPr/>
      </dsp:nvSpPr>
      <dsp:spPr>
        <a:xfrm>
          <a:off x="3618637" y="899496"/>
          <a:ext cx="3003287" cy="73595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Friday:</a:t>
          </a:r>
        </a:p>
      </dsp:txBody>
      <dsp:txXfrm>
        <a:off x="3618637" y="899496"/>
        <a:ext cx="3003287" cy="735952"/>
      </dsp:txXfrm>
    </dsp:sp>
    <dsp:sp modelId="{8DB1683E-1D11-1F4D-82E3-F0F2702A59A4}">
      <dsp:nvSpPr>
        <dsp:cNvPr id="0" name=""/>
        <dsp:cNvSpPr/>
      </dsp:nvSpPr>
      <dsp:spPr>
        <a:xfrm>
          <a:off x="5120281" y="1635449"/>
          <a:ext cx="0" cy="896859"/>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CA4B7B3-AB8A-F341-BBB7-148696C415EB}">
      <dsp:nvSpPr>
        <dsp:cNvPr id="0" name=""/>
        <dsp:cNvSpPr/>
      </dsp:nvSpPr>
      <dsp:spPr>
        <a:xfrm>
          <a:off x="5461563" y="1846474"/>
          <a:ext cx="2730260" cy="596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11:00 – 16:00</a:t>
          </a:r>
        </a:p>
      </dsp:txBody>
      <dsp:txXfrm>
        <a:off x="5461563" y="1846474"/>
        <a:ext cx="2730260" cy="596147"/>
      </dsp:txXfrm>
    </dsp:sp>
    <dsp:sp modelId="{9619D0A1-3D1D-5B49-BBD1-B1A6B7CED8B3}">
      <dsp:nvSpPr>
        <dsp:cNvPr id="0" name=""/>
        <dsp:cNvSpPr/>
      </dsp:nvSpPr>
      <dsp:spPr>
        <a:xfrm>
          <a:off x="5325050" y="3640192"/>
          <a:ext cx="3003287" cy="965937"/>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Showcase ceremony 11:00-16:00, Fusion Building, Share Lecture Theatre, </a:t>
          </a:r>
        </a:p>
      </dsp:txBody>
      <dsp:txXfrm>
        <a:off x="5325050" y="3640192"/>
        <a:ext cx="3003287" cy="965937"/>
      </dsp:txXfrm>
    </dsp:sp>
    <dsp:sp modelId="{8D0079CE-274C-8F47-9480-AB9F63349052}">
      <dsp:nvSpPr>
        <dsp:cNvPr id="0" name=""/>
        <dsp:cNvSpPr/>
      </dsp:nvSpPr>
      <dsp:spPr>
        <a:xfrm>
          <a:off x="6826694" y="2743333"/>
          <a:ext cx="0" cy="896859"/>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CDEC70F-8C87-5B40-898B-05AFED4AF52B}">
      <dsp:nvSpPr>
        <dsp:cNvPr id="0" name=""/>
        <dsp:cNvSpPr/>
      </dsp:nvSpPr>
      <dsp:spPr>
        <a:xfrm>
          <a:off x="5054335" y="2571875"/>
          <a:ext cx="131891" cy="1318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FA48EF1-0967-8049-9641-D988735D835D}">
      <dsp:nvSpPr>
        <dsp:cNvPr id="0" name=""/>
        <dsp:cNvSpPr/>
      </dsp:nvSpPr>
      <dsp:spPr>
        <a:xfrm>
          <a:off x="6760748" y="2571875"/>
          <a:ext cx="131891" cy="1318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FF270-FD6E-FF48-B571-372CFAD497A5}">
      <dsp:nvSpPr>
        <dsp:cNvPr id="0" name=""/>
        <dsp:cNvSpPr/>
      </dsp:nvSpPr>
      <dsp:spPr>
        <a:xfrm>
          <a:off x="0" y="64418"/>
          <a:ext cx="4287561" cy="1221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1st place 200 amazon voucher</a:t>
          </a:r>
          <a:endParaRPr lang="en-US" sz="2900" kern="1200" dirty="0"/>
        </a:p>
      </dsp:txBody>
      <dsp:txXfrm>
        <a:off x="59628" y="124046"/>
        <a:ext cx="4168305" cy="1102224"/>
      </dsp:txXfrm>
    </dsp:sp>
    <dsp:sp modelId="{20BF75D9-1FE3-1340-A48E-02230B735DB2}">
      <dsp:nvSpPr>
        <dsp:cNvPr id="0" name=""/>
        <dsp:cNvSpPr/>
      </dsp:nvSpPr>
      <dsp:spPr>
        <a:xfrm>
          <a:off x="0" y="1369418"/>
          <a:ext cx="4287561" cy="1221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2nd place 150  amazon voucher</a:t>
          </a:r>
          <a:endParaRPr lang="en-US" sz="2900" kern="1200"/>
        </a:p>
      </dsp:txBody>
      <dsp:txXfrm>
        <a:off x="59628" y="1429046"/>
        <a:ext cx="4168305" cy="1102224"/>
      </dsp:txXfrm>
    </dsp:sp>
    <dsp:sp modelId="{3E8BFB43-1AC8-DC4E-90EC-ADB6F30D5D75}">
      <dsp:nvSpPr>
        <dsp:cNvPr id="0" name=""/>
        <dsp:cNvSpPr/>
      </dsp:nvSpPr>
      <dsp:spPr>
        <a:xfrm>
          <a:off x="0" y="2674418"/>
          <a:ext cx="4287561" cy="1221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3rd place 100 amazon voucher</a:t>
          </a:r>
          <a:endParaRPr lang="en-US" sz="2900" kern="1200"/>
        </a:p>
      </dsp:txBody>
      <dsp:txXfrm>
        <a:off x="59628" y="2734046"/>
        <a:ext cx="4168305" cy="1102224"/>
      </dsp:txXfrm>
    </dsp:sp>
    <dsp:sp modelId="{E627A974-407D-D244-A9A5-96CA2CB2E2FC}">
      <dsp:nvSpPr>
        <dsp:cNvPr id="0" name=""/>
        <dsp:cNvSpPr/>
      </dsp:nvSpPr>
      <dsp:spPr>
        <a:xfrm>
          <a:off x="0" y="3979418"/>
          <a:ext cx="4287561" cy="1221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4th place 75 amazon voucher</a:t>
          </a:r>
          <a:endParaRPr lang="en-US" sz="2900" kern="1200"/>
        </a:p>
      </dsp:txBody>
      <dsp:txXfrm>
        <a:off x="59628" y="4039046"/>
        <a:ext cx="4168305" cy="11022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bwMode="auto">
          <a:xfrm>
            <a:off x="0" y="0"/>
            <a:ext cx="4303713"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256003" name="Rectangle 3"/>
          <p:cNvSpPr>
            <a:spLocks noGrp="1" noChangeArrowheads="1"/>
          </p:cNvSpPr>
          <p:nvPr>
            <p:ph type="dt" sz="quarter" idx="1"/>
          </p:nvPr>
        </p:nvSpPr>
        <p:spPr bwMode="auto">
          <a:xfrm>
            <a:off x="5624513" y="0"/>
            <a:ext cx="43053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256004" name="Rectangle 4"/>
          <p:cNvSpPr>
            <a:spLocks noGrp="1" noChangeArrowheads="1"/>
          </p:cNvSpPr>
          <p:nvPr>
            <p:ph type="ftr" sz="quarter" idx="2"/>
          </p:nvPr>
        </p:nvSpPr>
        <p:spPr bwMode="auto">
          <a:xfrm>
            <a:off x="0" y="6453188"/>
            <a:ext cx="4303713"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256005" name="Rectangle 5"/>
          <p:cNvSpPr>
            <a:spLocks noGrp="1" noChangeArrowheads="1"/>
          </p:cNvSpPr>
          <p:nvPr>
            <p:ph type="sldNum" sz="quarter" idx="3"/>
          </p:nvPr>
        </p:nvSpPr>
        <p:spPr bwMode="auto">
          <a:xfrm>
            <a:off x="5624513" y="6453188"/>
            <a:ext cx="4305300"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85DF366-3DA6-4145-BECE-7FD6E8322265}" type="slidenum">
              <a:rPr lang="en-GB"/>
              <a:pPr/>
              <a:t>‹#›</a:t>
            </a:fld>
            <a:endParaRPr lang="en-GB"/>
          </a:p>
        </p:txBody>
      </p:sp>
    </p:spTree>
    <p:extLst>
      <p:ext uri="{BB962C8B-B14F-4D97-AF65-F5344CB8AC3E}">
        <p14:creationId xmlns:p14="http://schemas.microsoft.com/office/powerpoint/2010/main" val="450242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4303713"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28003" name="Rectangle 3"/>
          <p:cNvSpPr>
            <a:spLocks noGrp="1" noChangeArrowheads="1"/>
          </p:cNvSpPr>
          <p:nvPr>
            <p:ph type="dt" idx="1"/>
          </p:nvPr>
        </p:nvSpPr>
        <p:spPr bwMode="auto">
          <a:xfrm>
            <a:off x="5624513" y="0"/>
            <a:ext cx="43053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28004" name="Rectangle 4"/>
          <p:cNvSpPr>
            <a:spLocks noGrp="1" noRot="1" noChangeAspect="1" noChangeArrowheads="1" noTextEdit="1"/>
          </p:cNvSpPr>
          <p:nvPr>
            <p:ph type="sldImg" idx="2"/>
          </p:nvPr>
        </p:nvSpPr>
        <p:spPr bwMode="auto">
          <a:xfrm>
            <a:off x="3267075" y="509588"/>
            <a:ext cx="3397250" cy="2547937"/>
          </a:xfrm>
          <a:prstGeom prst="rect">
            <a:avLst/>
          </a:prstGeom>
          <a:noFill/>
          <a:ln w="9525">
            <a:solidFill>
              <a:srgbClr val="000000"/>
            </a:solidFill>
            <a:miter lim="800000"/>
            <a:headEnd/>
            <a:tailEnd/>
          </a:ln>
          <a:effectLst/>
        </p:spPr>
      </p:sp>
      <p:sp>
        <p:nvSpPr>
          <p:cNvPr id="128005" name="Rectangle 5"/>
          <p:cNvSpPr>
            <a:spLocks noGrp="1" noChangeArrowheads="1"/>
          </p:cNvSpPr>
          <p:nvPr>
            <p:ph type="body" sz="quarter" idx="3"/>
          </p:nvPr>
        </p:nvSpPr>
        <p:spPr bwMode="auto">
          <a:xfrm>
            <a:off x="993775" y="3227388"/>
            <a:ext cx="7943850" cy="3057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8006" name="Rectangle 6"/>
          <p:cNvSpPr>
            <a:spLocks noGrp="1" noChangeArrowheads="1"/>
          </p:cNvSpPr>
          <p:nvPr>
            <p:ph type="ftr" sz="quarter" idx="4"/>
          </p:nvPr>
        </p:nvSpPr>
        <p:spPr bwMode="auto">
          <a:xfrm>
            <a:off x="0" y="6453188"/>
            <a:ext cx="4303713"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28007" name="Rectangle 7"/>
          <p:cNvSpPr>
            <a:spLocks noGrp="1" noChangeArrowheads="1"/>
          </p:cNvSpPr>
          <p:nvPr>
            <p:ph type="sldNum" sz="quarter" idx="5"/>
          </p:nvPr>
        </p:nvSpPr>
        <p:spPr bwMode="auto">
          <a:xfrm>
            <a:off x="5624513" y="6453188"/>
            <a:ext cx="4305300"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D86776C-5F8F-4920-80ED-BCC9957D7BBE}" type="slidenum">
              <a:rPr lang="en-GB"/>
              <a:pPr/>
              <a:t>‹#›</a:t>
            </a:fld>
            <a:endParaRPr lang="en-GB"/>
          </a:p>
        </p:txBody>
      </p:sp>
    </p:spTree>
    <p:extLst>
      <p:ext uri="{BB962C8B-B14F-4D97-AF65-F5344CB8AC3E}">
        <p14:creationId xmlns:p14="http://schemas.microsoft.com/office/powerpoint/2010/main" val="41669864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59D61A-364B-4A8F-8614-E6368369DC26}" type="slidenum">
              <a:rPr lang="en-GB"/>
              <a:pPr/>
              <a:t>1</a:t>
            </a:fld>
            <a:endParaRPr lang="en-GB"/>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36C4-9D82-37DD-F57E-35433C580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D2A54F-33B2-F39D-9D74-32B855356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B6C335-34C1-DC77-2A1D-E9098992A5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FF8397-84A0-6B8D-F915-04670ED9B468}"/>
              </a:ext>
            </a:extLst>
          </p:cNvPr>
          <p:cNvSpPr>
            <a:spLocks noGrp="1"/>
          </p:cNvSpPr>
          <p:nvPr>
            <p:ph type="sldNum" sz="quarter" idx="5"/>
          </p:nvPr>
        </p:nvSpPr>
        <p:spPr/>
        <p:txBody>
          <a:bodyPr/>
          <a:lstStyle/>
          <a:p>
            <a:fld id="{DD86776C-5F8F-4920-80ED-BCC9957D7BBE}" type="slidenum">
              <a:rPr lang="en-GB" smtClean="0"/>
              <a:pPr/>
              <a:t>11</a:t>
            </a:fld>
            <a:endParaRPr lang="en-GB"/>
          </a:p>
        </p:txBody>
      </p:sp>
    </p:spTree>
    <p:extLst>
      <p:ext uri="{BB962C8B-B14F-4D97-AF65-F5344CB8AC3E}">
        <p14:creationId xmlns:p14="http://schemas.microsoft.com/office/powerpoint/2010/main" val="3629178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AD337-B2B7-9C81-849B-AF210A6D8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223F0-A75B-9A92-880B-677DE2F11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47A02-7851-0EC9-FAEC-DEA3C9EA5D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1C19D0-D6A3-E0A9-22CA-D6A474164708}"/>
              </a:ext>
            </a:extLst>
          </p:cNvPr>
          <p:cNvSpPr>
            <a:spLocks noGrp="1"/>
          </p:cNvSpPr>
          <p:nvPr>
            <p:ph type="sldNum" sz="quarter" idx="5"/>
          </p:nvPr>
        </p:nvSpPr>
        <p:spPr/>
        <p:txBody>
          <a:bodyPr/>
          <a:lstStyle/>
          <a:p>
            <a:fld id="{DD86776C-5F8F-4920-80ED-BCC9957D7BBE}" type="slidenum">
              <a:rPr lang="en-GB" smtClean="0"/>
              <a:pPr/>
              <a:t>12</a:t>
            </a:fld>
            <a:endParaRPr lang="en-GB"/>
          </a:p>
        </p:txBody>
      </p:sp>
    </p:spTree>
    <p:extLst>
      <p:ext uri="{BB962C8B-B14F-4D97-AF65-F5344CB8AC3E}">
        <p14:creationId xmlns:p14="http://schemas.microsoft.com/office/powerpoint/2010/main" val="2409074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6D18-0C81-63A3-E9F4-5F01496D8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0CC7C-BE12-1697-DB70-AD5FCEF0C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0EE5D-A7CF-A9DA-1B47-078CB03BC3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C1FE87-3A6D-CEDC-B7D9-73554F98B335}"/>
              </a:ext>
            </a:extLst>
          </p:cNvPr>
          <p:cNvSpPr>
            <a:spLocks noGrp="1"/>
          </p:cNvSpPr>
          <p:nvPr>
            <p:ph type="sldNum" sz="quarter" idx="5"/>
          </p:nvPr>
        </p:nvSpPr>
        <p:spPr/>
        <p:txBody>
          <a:bodyPr/>
          <a:lstStyle/>
          <a:p>
            <a:fld id="{DD86776C-5F8F-4920-80ED-BCC9957D7BBE}" type="slidenum">
              <a:rPr lang="en-GB" smtClean="0"/>
              <a:pPr/>
              <a:t>13</a:t>
            </a:fld>
            <a:endParaRPr lang="en-GB"/>
          </a:p>
        </p:txBody>
      </p:sp>
    </p:spTree>
    <p:extLst>
      <p:ext uri="{BB962C8B-B14F-4D97-AF65-F5344CB8AC3E}">
        <p14:creationId xmlns:p14="http://schemas.microsoft.com/office/powerpoint/2010/main" val="326353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3CCAA-5F2F-D71E-905C-1F1FD0270C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08588-20C2-C26B-E8B5-372EC4565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F3C1C-885C-4E9D-D346-837119322E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2A24EA-DE6D-E47C-31B6-E4D1F22A8D59}"/>
              </a:ext>
            </a:extLst>
          </p:cNvPr>
          <p:cNvSpPr>
            <a:spLocks noGrp="1"/>
          </p:cNvSpPr>
          <p:nvPr>
            <p:ph type="sldNum" sz="quarter" idx="5"/>
          </p:nvPr>
        </p:nvSpPr>
        <p:spPr/>
        <p:txBody>
          <a:bodyPr/>
          <a:lstStyle/>
          <a:p>
            <a:fld id="{DD86776C-5F8F-4920-80ED-BCC9957D7BBE}" type="slidenum">
              <a:rPr lang="en-GB" smtClean="0"/>
              <a:pPr/>
              <a:t>14</a:t>
            </a:fld>
            <a:endParaRPr lang="en-GB"/>
          </a:p>
        </p:txBody>
      </p:sp>
    </p:spTree>
    <p:extLst>
      <p:ext uri="{BB962C8B-B14F-4D97-AF65-F5344CB8AC3E}">
        <p14:creationId xmlns:p14="http://schemas.microsoft.com/office/powerpoint/2010/main" val="2429393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7C9FF-E46E-D979-BCB5-67DA25BBF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7592-E56C-7493-2B96-73D621684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90E62F-6FBD-19EF-094A-A3EE06B8ED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3191A4-2E18-BF01-E4B4-16065AE6EDE8}"/>
              </a:ext>
            </a:extLst>
          </p:cNvPr>
          <p:cNvSpPr>
            <a:spLocks noGrp="1"/>
          </p:cNvSpPr>
          <p:nvPr>
            <p:ph type="sldNum" sz="quarter" idx="5"/>
          </p:nvPr>
        </p:nvSpPr>
        <p:spPr/>
        <p:txBody>
          <a:bodyPr/>
          <a:lstStyle/>
          <a:p>
            <a:fld id="{DD86776C-5F8F-4920-80ED-BCC9957D7BBE}" type="slidenum">
              <a:rPr lang="en-GB" smtClean="0"/>
              <a:pPr/>
              <a:t>15</a:t>
            </a:fld>
            <a:endParaRPr lang="en-GB"/>
          </a:p>
        </p:txBody>
      </p:sp>
    </p:spTree>
    <p:extLst>
      <p:ext uri="{BB962C8B-B14F-4D97-AF65-F5344CB8AC3E}">
        <p14:creationId xmlns:p14="http://schemas.microsoft.com/office/powerpoint/2010/main" val="2608146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1DDF8-0E43-5ED1-F268-E98F13CA3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6A4BD-59D9-F72D-7887-31864EDDAB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53BFA-B1DC-C536-8B2B-074037E79D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9D03B1-966D-02D3-33E2-2E67D9C985AD}"/>
              </a:ext>
            </a:extLst>
          </p:cNvPr>
          <p:cNvSpPr>
            <a:spLocks noGrp="1"/>
          </p:cNvSpPr>
          <p:nvPr>
            <p:ph type="sldNum" sz="quarter" idx="5"/>
          </p:nvPr>
        </p:nvSpPr>
        <p:spPr/>
        <p:txBody>
          <a:bodyPr/>
          <a:lstStyle/>
          <a:p>
            <a:fld id="{DD86776C-5F8F-4920-80ED-BCC9957D7BBE}" type="slidenum">
              <a:rPr lang="en-GB" smtClean="0"/>
              <a:pPr/>
              <a:t>16</a:t>
            </a:fld>
            <a:endParaRPr lang="en-GB"/>
          </a:p>
        </p:txBody>
      </p:sp>
    </p:spTree>
    <p:extLst>
      <p:ext uri="{BB962C8B-B14F-4D97-AF65-F5344CB8AC3E}">
        <p14:creationId xmlns:p14="http://schemas.microsoft.com/office/powerpoint/2010/main" val="157785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54089-E4F8-F0E9-D64A-B9F95B64E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536B88-1F39-D063-6288-9E154044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B5EA4A-C96D-0B69-5E8F-37DC4D5AE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21D245-84B5-F504-1B10-1EB6BA664A97}"/>
              </a:ext>
            </a:extLst>
          </p:cNvPr>
          <p:cNvSpPr>
            <a:spLocks noGrp="1"/>
          </p:cNvSpPr>
          <p:nvPr>
            <p:ph type="sldNum" sz="quarter" idx="5"/>
          </p:nvPr>
        </p:nvSpPr>
        <p:spPr/>
        <p:txBody>
          <a:bodyPr/>
          <a:lstStyle/>
          <a:p>
            <a:fld id="{DD86776C-5F8F-4920-80ED-BCC9957D7BBE}" type="slidenum">
              <a:rPr lang="en-GB" smtClean="0"/>
              <a:pPr/>
              <a:t>17</a:t>
            </a:fld>
            <a:endParaRPr lang="en-GB"/>
          </a:p>
        </p:txBody>
      </p:sp>
    </p:spTree>
    <p:extLst>
      <p:ext uri="{BB962C8B-B14F-4D97-AF65-F5344CB8AC3E}">
        <p14:creationId xmlns:p14="http://schemas.microsoft.com/office/powerpoint/2010/main" val="3240315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9387F-538F-BD1B-94AE-8E36FB5DF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190C2-F6E8-578B-C5C6-C9A7DE7D8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00CE6-7936-57D1-0D94-89421B0D14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18A3B-099D-52EC-5652-E4A5570C9F7C}"/>
              </a:ext>
            </a:extLst>
          </p:cNvPr>
          <p:cNvSpPr>
            <a:spLocks noGrp="1"/>
          </p:cNvSpPr>
          <p:nvPr>
            <p:ph type="sldNum" sz="quarter" idx="5"/>
          </p:nvPr>
        </p:nvSpPr>
        <p:spPr/>
        <p:txBody>
          <a:bodyPr/>
          <a:lstStyle/>
          <a:p>
            <a:fld id="{DD86776C-5F8F-4920-80ED-BCC9957D7BBE}" type="slidenum">
              <a:rPr lang="en-GB" smtClean="0"/>
              <a:pPr/>
              <a:t>18</a:t>
            </a:fld>
            <a:endParaRPr lang="en-GB"/>
          </a:p>
        </p:txBody>
      </p:sp>
    </p:spTree>
    <p:extLst>
      <p:ext uri="{BB962C8B-B14F-4D97-AF65-F5344CB8AC3E}">
        <p14:creationId xmlns:p14="http://schemas.microsoft.com/office/powerpoint/2010/main" val="331030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04C15-A4E3-CC04-D919-7FD49C6A8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A5506-A03B-4C3C-E1FC-2B7EEA3B7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CD8A2-BAEC-42EC-C021-85595FEE54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E4D61-01CD-4598-8A94-132F2CF21E70}"/>
              </a:ext>
            </a:extLst>
          </p:cNvPr>
          <p:cNvSpPr>
            <a:spLocks noGrp="1"/>
          </p:cNvSpPr>
          <p:nvPr>
            <p:ph type="sldNum" sz="quarter" idx="5"/>
          </p:nvPr>
        </p:nvSpPr>
        <p:spPr/>
        <p:txBody>
          <a:bodyPr/>
          <a:lstStyle/>
          <a:p>
            <a:fld id="{DD86776C-5F8F-4920-80ED-BCC9957D7BBE}" type="slidenum">
              <a:rPr lang="en-GB" smtClean="0"/>
              <a:pPr/>
              <a:t>19</a:t>
            </a:fld>
            <a:endParaRPr lang="en-GB"/>
          </a:p>
        </p:txBody>
      </p:sp>
    </p:spTree>
    <p:extLst>
      <p:ext uri="{BB962C8B-B14F-4D97-AF65-F5344CB8AC3E}">
        <p14:creationId xmlns:p14="http://schemas.microsoft.com/office/powerpoint/2010/main" val="697754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32AF6-CCF2-0791-3CE3-6710DAD28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52E31-E121-E3B3-2FFE-6F1E0723D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7BA31-14C9-D50C-9FE1-6BB6704C5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901D87-AB67-F844-52B9-5EBC13313FD7}"/>
              </a:ext>
            </a:extLst>
          </p:cNvPr>
          <p:cNvSpPr>
            <a:spLocks noGrp="1"/>
          </p:cNvSpPr>
          <p:nvPr>
            <p:ph type="sldNum" sz="quarter" idx="5"/>
          </p:nvPr>
        </p:nvSpPr>
        <p:spPr/>
        <p:txBody>
          <a:bodyPr/>
          <a:lstStyle/>
          <a:p>
            <a:fld id="{DD86776C-5F8F-4920-80ED-BCC9957D7BBE}" type="slidenum">
              <a:rPr lang="en-GB" smtClean="0"/>
              <a:pPr/>
              <a:t>20</a:t>
            </a:fld>
            <a:endParaRPr lang="en-GB"/>
          </a:p>
        </p:txBody>
      </p:sp>
    </p:spTree>
    <p:extLst>
      <p:ext uri="{BB962C8B-B14F-4D97-AF65-F5344CB8AC3E}">
        <p14:creationId xmlns:p14="http://schemas.microsoft.com/office/powerpoint/2010/main" val="319684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6776C-5F8F-4920-80ED-BCC9957D7BBE}" type="slidenum">
              <a:rPr lang="en-GB" smtClean="0"/>
              <a:pPr/>
              <a:t>3</a:t>
            </a:fld>
            <a:endParaRPr lang="en-GB"/>
          </a:p>
        </p:txBody>
      </p:sp>
    </p:spTree>
    <p:extLst>
      <p:ext uri="{BB962C8B-B14F-4D97-AF65-F5344CB8AC3E}">
        <p14:creationId xmlns:p14="http://schemas.microsoft.com/office/powerpoint/2010/main" val="1469462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31B0B-C629-F56C-7200-05D735806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8CC5F-AEBE-5761-C06C-7FD7F436D9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51CF9-11C2-13A3-96D6-DF37FFF0CF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B12402-4BDB-03CC-72AA-D2651C5AAE91}"/>
              </a:ext>
            </a:extLst>
          </p:cNvPr>
          <p:cNvSpPr>
            <a:spLocks noGrp="1"/>
          </p:cNvSpPr>
          <p:nvPr>
            <p:ph type="sldNum" sz="quarter" idx="5"/>
          </p:nvPr>
        </p:nvSpPr>
        <p:spPr/>
        <p:txBody>
          <a:bodyPr/>
          <a:lstStyle/>
          <a:p>
            <a:fld id="{DD86776C-5F8F-4920-80ED-BCC9957D7BBE}" type="slidenum">
              <a:rPr lang="en-GB" smtClean="0"/>
              <a:pPr/>
              <a:t>21</a:t>
            </a:fld>
            <a:endParaRPr lang="en-GB"/>
          </a:p>
        </p:txBody>
      </p:sp>
    </p:spTree>
    <p:extLst>
      <p:ext uri="{BB962C8B-B14F-4D97-AF65-F5344CB8AC3E}">
        <p14:creationId xmlns:p14="http://schemas.microsoft.com/office/powerpoint/2010/main" val="1522803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6776C-5F8F-4920-80ED-BCC9957D7BBE}" type="slidenum">
              <a:rPr lang="en-GB" smtClean="0"/>
              <a:pPr/>
              <a:t>25</a:t>
            </a:fld>
            <a:endParaRPr lang="en-GB"/>
          </a:p>
        </p:txBody>
      </p:sp>
    </p:spTree>
    <p:extLst>
      <p:ext uri="{BB962C8B-B14F-4D97-AF65-F5344CB8AC3E}">
        <p14:creationId xmlns:p14="http://schemas.microsoft.com/office/powerpoint/2010/main" val="427717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B93BB-15CD-0FD2-B107-03D742623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157D3-77F9-E017-2274-E87FAA811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500F95-D946-DFDD-5B2A-BA67D9878C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B8A6C8-A24F-3841-B57F-8F3C21EAC085}"/>
              </a:ext>
            </a:extLst>
          </p:cNvPr>
          <p:cNvSpPr>
            <a:spLocks noGrp="1"/>
          </p:cNvSpPr>
          <p:nvPr>
            <p:ph type="sldNum" sz="quarter" idx="5"/>
          </p:nvPr>
        </p:nvSpPr>
        <p:spPr/>
        <p:txBody>
          <a:bodyPr/>
          <a:lstStyle/>
          <a:p>
            <a:fld id="{DD86776C-5F8F-4920-80ED-BCC9957D7BBE}" type="slidenum">
              <a:rPr lang="en-GB" smtClean="0"/>
              <a:pPr/>
              <a:t>4</a:t>
            </a:fld>
            <a:endParaRPr lang="en-GB"/>
          </a:p>
        </p:txBody>
      </p:sp>
    </p:spTree>
    <p:extLst>
      <p:ext uri="{BB962C8B-B14F-4D97-AF65-F5344CB8AC3E}">
        <p14:creationId xmlns:p14="http://schemas.microsoft.com/office/powerpoint/2010/main" val="354996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F94CE-CA57-8D3D-8F8B-55C81F60F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677F0-0904-EA1D-8A45-3E6E6BF0A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CC97B-6CE2-7AAD-BBD3-E6946CF7A4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E65A75-367D-2CCE-A835-F42BA9949598}"/>
              </a:ext>
            </a:extLst>
          </p:cNvPr>
          <p:cNvSpPr>
            <a:spLocks noGrp="1"/>
          </p:cNvSpPr>
          <p:nvPr>
            <p:ph type="sldNum" sz="quarter" idx="5"/>
          </p:nvPr>
        </p:nvSpPr>
        <p:spPr/>
        <p:txBody>
          <a:bodyPr/>
          <a:lstStyle/>
          <a:p>
            <a:fld id="{DD86776C-5F8F-4920-80ED-BCC9957D7BBE}" type="slidenum">
              <a:rPr lang="en-GB" smtClean="0"/>
              <a:pPr/>
              <a:t>5</a:t>
            </a:fld>
            <a:endParaRPr lang="en-GB"/>
          </a:p>
        </p:txBody>
      </p:sp>
    </p:spTree>
    <p:extLst>
      <p:ext uri="{BB962C8B-B14F-4D97-AF65-F5344CB8AC3E}">
        <p14:creationId xmlns:p14="http://schemas.microsoft.com/office/powerpoint/2010/main" val="2546435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845D9-066F-899A-81BB-C331A11AA8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FABAF4-0473-B084-FC7C-A700BCED1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1AFB5-B7BA-25B0-60B3-BEEF3BF408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C2EBFB-6FFF-CE38-2C7C-A64FAD45B486}"/>
              </a:ext>
            </a:extLst>
          </p:cNvPr>
          <p:cNvSpPr>
            <a:spLocks noGrp="1"/>
          </p:cNvSpPr>
          <p:nvPr>
            <p:ph type="sldNum" sz="quarter" idx="5"/>
          </p:nvPr>
        </p:nvSpPr>
        <p:spPr/>
        <p:txBody>
          <a:bodyPr/>
          <a:lstStyle/>
          <a:p>
            <a:fld id="{DD86776C-5F8F-4920-80ED-BCC9957D7BBE}" type="slidenum">
              <a:rPr lang="en-GB" smtClean="0"/>
              <a:pPr/>
              <a:t>6</a:t>
            </a:fld>
            <a:endParaRPr lang="en-GB"/>
          </a:p>
        </p:txBody>
      </p:sp>
    </p:spTree>
    <p:extLst>
      <p:ext uri="{BB962C8B-B14F-4D97-AF65-F5344CB8AC3E}">
        <p14:creationId xmlns:p14="http://schemas.microsoft.com/office/powerpoint/2010/main" val="988363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36F9D-61E0-5BDE-FF04-0647902F0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D7B8C-66BC-8CA5-D2D0-CA44A0EB2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9E9FE-86F4-ABC8-9273-52CB1A9F3F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22D61F-FED3-5320-0CB2-CB817B895AC5}"/>
              </a:ext>
            </a:extLst>
          </p:cNvPr>
          <p:cNvSpPr>
            <a:spLocks noGrp="1"/>
          </p:cNvSpPr>
          <p:nvPr>
            <p:ph type="sldNum" sz="quarter" idx="5"/>
          </p:nvPr>
        </p:nvSpPr>
        <p:spPr/>
        <p:txBody>
          <a:bodyPr/>
          <a:lstStyle/>
          <a:p>
            <a:fld id="{DD86776C-5F8F-4920-80ED-BCC9957D7BBE}" type="slidenum">
              <a:rPr lang="en-GB" smtClean="0"/>
              <a:pPr/>
              <a:t>7</a:t>
            </a:fld>
            <a:endParaRPr lang="en-GB"/>
          </a:p>
        </p:txBody>
      </p:sp>
    </p:spTree>
    <p:extLst>
      <p:ext uri="{BB962C8B-B14F-4D97-AF65-F5344CB8AC3E}">
        <p14:creationId xmlns:p14="http://schemas.microsoft.com/office/powerpoint/2010/main" val="265996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26017-3844-B6C5-7553-79148ED77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2C6279-E685-00F2-2F7D-D6D8A0A39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51326-8DD9-5668-3441-29D55B4E7D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26B76A-A156-FD3A-088E-193ABD6644EB}"/>
              </a:ext>
            </a:extLst>
          </p:cNvPr>
          <p:cNvSpPr>
            <a:spLocks noGrp="1"/>
          </p:cNvSpPr>
          <p:nvPr>
            <p:ph type="sldNum" sz="quarter" idx="5"/>
          </p:nvPr>
        </p:nvSpPr>
        <p:spPr/>
        <p:txBody>
          <a:bodyPr/>
          <a:lstStyle/>
          <a:p>
            <a:fld id="{DD86776C-5F8F-4920-80ED-BCC9957D7BBE}" type="slidenum">
              <a:rPr lang="en-GB" smtClean="0"/>
              <a:pPr/>
              <a:t>8</a:t>
            </a:fld>
            <a:endParaRPr lang="en-GB"/>
          </a:p>
        </p:txBody>
      </p:sp>
    </p:spTree>
    <p:extLst>
      <p:ext uri="{BB962C8B-B14F-4D97-AF65-F5344CB8AC3E}">
        <p14:creationId xmlns:p14="http://schemas.microsoft.com/office/powerpoint/2010/main" val="1885615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B1218-1260-1E32-BBF6-C51CF1DC3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BE55B-1893-69A3-BC01-1B1E42C25F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757C79-4278-E389-5941-8F926FD5D5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4FD504-F4A8-ED54-0B3F-070CBADDBD2A}"/>
              </a:ext>
            </a:extLst>
          </p:cNvPr>
          <p:cNvSpPr>
            <a:spLocks noGrp="1"/>
          </p:cNvSpPr>
          <p:nvPr>
            <p:ph type="sldNum" sz="quarter" idx="5"/>
          </p:nvPr>
        </p:nvSpPr>
        <p:spPr/>
        <p:txBody>
          <a:bodyPr/>
          <a:lstStyle/>
          <a:p>
            <a:fld id="{DD86776C-5F8F-4920-80ED-BCC9957D7BBE}" type="slidenum">
              <a:rPr lang="en-GB" smtClean="0"/>
              <a:pPr/>
              <a:t>9</a:t>
            </a:fld>
            <a:endParaRPr lang="en-GB"/>
          </a:p>
        </p:txBody>
      </p:sp>
    </p:spTree>
    <p:extLst>
      <p:ext uri="{BB962C8B-B14F-4D97-AF65-F5344CB8AC3E}">
        <p14:creationId xmlns:p14="http://schemas.microsoft.com/office/powerpoint/2010/main" val="43865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644F5-4E03-EC43-C5AA-875001D183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6B2F6-F5D0-6B5C-2BE9-95DF541B5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2402F-451F-7C76-66B8-CE0DBA7D0E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E3A1C-502B-0646-26CE-DC7197CC4025}"/>
              </a:ext>
            </a:extLst>
          </p:cNvPr>
          <p:cNvSpPr>
            <a:spLocks noGrp="1"/>
          </p:cNvSpPr>
          <p:nvPr>
            <p:ph type="sldNum" sz="quarter" idx="5"/>
          </p:nvPr>
        </p:nvSpPr>
        <p:spPr/>
        <p:txBody>
          <a:bodyPr/>
          <a:lstStyle/>
          <a:p>
            <a:fld id="{DD86776C-5F8F-4920-80ED-BCC9957D7BBE}" type="slidenum">
              <a:rPr lang="en-GB" smtClean="0"/>
              <a:pPr/>
              <a:t>10</a:t>
            </a:fld>
            <a:endParaRPr lang="en-GB"/>
          </a:p>
        </p:txBody>
      </p:sp>
    </p:spTree>
    <p:extLst>
      <p:ext uri="{BB962C8B-B14F-4D97-AF65-F5344CB8AC3E}">
        <p14:creationId xmlns:p14="http://schemas.microsoft.com/office/powerpoint/2010/main" val="3733019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5017671"/>
            <a:ext cx="9144000" cy="1840328"/>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94" name="Rectangle 2"/>
          <p:cNvSpPr>
            <a:spLocks noChangeArrowheads="1"/>
          </p:cNvSpPr>
          <p:nvPr/>
        </p:nvSpPr>
        <p:spPr bwMode="auto">
          <a:xfrm>
            <a:off x="355600" y="2286000"/>
            <a:ext cx="8432800" cy="4238625"/>
          </a:xfrm>
          <a:prstGeom prst="rect">
            <a:avLst/>
          </a:prstGeom>
          <a:noFill/>
          <a:ln w="9525">
            <a:noFill/>
            <a:miter lim="800000"/>
            <a:headEnd/>
            <a:tailEnd/>
          </a:ln>
        </p:spPr>
        <p:txBody>
          <a:bodyPr wrap="none" anchor="ctr"/>
          <a:lstStyle/>
          <a:p>
            <a:endParaRPr lang="en-GB"/>
          </a:p>
        </p:txBody>
      </p:sp>
      <p:sp>
        <p:nvSpPr>
          <p:cNvPr id="8195" name="Rectangle 3"/>
          <p:cNvSpPr>
            <a:spLocks noGrp="1" noChangeArrowheads="1"/>
          </p:cNvSpPr>
          <p:nvPr>
            <p:ph type="ctrTitle" hasCustomPrompt="1"/>
          </p:nvPr>
        </p:nvSpPr>
        <p:spPr>
          <a:xfrm>
            <a:off x="355600" y="3499980"/>
            <a:ext cx="8389600" cy="1435096"/>
          </a:xfrm>
          <a:noFill/>
        </p:spPr>
        <p:txBody>
          <a:bodyPr/>
          <a:lstStyle>
            <a:lvl1pPr>
              <a:defRPr sz="3600"/>
            </a:lvl1pPr>
          </a:lstStyle>
          <a:p>
            <a:r>
              <a:rPr lang="en-GB" dirty="0"/>
              <a:t>Click to edit master title style</a:t>
            </a:r>
          </a:p>
        </p:txBody>
      </p:sp>
      <p:sp>
        <p:nvSpPr>
          <p:cNvPr id="8196" name="Rectangle 4"/>
          <p:cNvSpPr>
            <a:spLocks noGrp="1" noChangeArrowheads="1"/>
          </p:cNvSpPr>
          <p:nvPr>
            <p:ph type="subTitle" idx="1" hasCustomPrompt="1"/>
          </p:nvPr>
        </p:nvSpPr>
        <p:spPr>
          <a:xfrm>
            <a:off x="355600" y="5379025"/>
            <a:ext cx="8358626" cy="1197633"/>
          </a:xfrm>
        </p:spPr>
        <p:txBody>
          <a:bodyPr anchor="t" anchorCtr="0"/>
          <a:lstStyle>
            <a:lvl1pPr marL="180975" indent="0">
              <a:buFontTx/>
              <a:buNone/>
              <a:defRPr sz="2800" b="1">
                <a:solidFill>
                  <a:schemeClr val="bg1"/>
                </a:solidFill>
              </a:defRPr>
            </a:lvl1pPr>
          </a:lstStyle>
          <a:p>
            <a:r>
              <a:rPr lang="en-GB" dirty="0"/>
              <a:t>Click to edit master subtitle style</a:t>
            </a:r>
          </a:p>
        </p:txBody>
      </p:sp>
      <p:cxnSp>
        <p:nvCxnSpPr>
          <p:cNvPr id="3" name="Straight Connector 2"/>
          <p:cNvCxnSpPr/>
          <p:nvPr userDrawn="1"/>
        </p:nvCxnSpPr>
        <p:spPr>
          <a:xfrm>
            <a:off x="0" y="4997022"/>
            <a:ext cx="9144000" cy="0"/>
          </a:xfrm>
          <a:prstGeom prst="line">
            <a:avLst/>
          </a:prstGeom>
          <a:ln w="57150" cmpd="sng">
            <a:solidFill>
              <a:schemeClr val="accent5"/>
            </a:solidFill>
          </a:ln>
          <a:effectLst/>
        </p:spPr>
        <p:style>
          <a:lnRef idx="1">
            <a:schemeClr val="dk1"/>
          </a:lnRef>
          <a:fillRef idx="0">
            <a:schemeClr val="dk1"/>
          </a:fillRef>
          <a:effectRef idx="0">
            <a:schemeClr val="dk1"/>
          </a:effectRef>
          <a:fontRef idx="minor">
            <a:schemeClr val="tx1"/>
          </a:fontRef>
        </p:style>
      </p:cxnSp>
      <p:pic>
        <p:nvPicPr>
          <p:cNvPr id="8" name="Picture 7" descr="Portrait-Logos-Colou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6862" y="443598"/>
            <a:ext cx="1985303" cy="21375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edit master title style</a:t>
            </a:r>
          </a:p>
        </p:txBody>
      </p:sp>
      <p:sp>
        <p:nvSpPr>
          <p:cNvPr id="3" name="Content Placeholder 2"/>
          <p:cNvSpPr>
            <a:spLocks noGrp="1"/>
          </p:cNvSpPr>
          <p:nvPr>
            <p:ph idx="1"/>
          </p:nvPr>
        </p:nvSpPr>
        <p:spPr>
          <a:xfrm>
            <a:off x="355600" y="1383613"/>
            <a:ext cx="8534149" cy="527564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edit master title style</a:t>
            </a:r>
          </a:p>
        </p:txBody>
      </p:sp>
      <p:sp>
        <p:nvSpPr>
          <p:cNvPr id="3" name="Content Placeholder 2"/>
          <p:cNvSpPr>
            <a:spLocks noGrp="1"/>
          </p:cNvSpPr>
          <p:nvPr>
            <p:ph sz="half" idx="1"/>
          </p:nvPr>
        </p:nvSpPr>
        <p:spPr>
          <a:xfrm>
            <a:off x="355600" y="1383613"/>
            <a:ext cx="4063462" cy="5244669"/>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560888" y="1383613"/>
            <a:ext cx="4287561" cy="5265317"/>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edit master title style</a:t>
            </a:r>
          </a:p>
        </p:txBody>
      </p:sp>
      <p:sp>
        <p:nvSpPr>
          <p:cNvPr id="6" name="Text Placeholder 5"/>
          <p:cNvSpPr>
            <a:spLocks noGrp="1"/>
          </p:cNvSpPr>
          <p:nvPr>
            <p:ph type="body" sz="quarter" idx="10"/>
          </p:nvPr>
        </p:nvSpPr>
        <p:spPr>
          <a:xfrm>
            <a:off x="351638" y="1383354"/>
            <a:ext cx="4088074" cy="5244928"/>
          </a:xfrm>
        </p:spPr>
        <p:txBody>
          <a:bodyPr/>
          <a:lstStyle>
            <a:lvl1pPr marL="0" indent="0">
              <a:spcBef>
                <a:spcPts val="200"/>
              </a:spcBef>
              <a:buFontTx/>
              <a:buNone/>
              <a:defRPr sz="1800"/>
            </a:lvl1pPr>
            <a:lvl2pPr marL="0" indent="0">
              <a:spcBef>
                <a:spcPts val="200"/>
              </a:spcBef>
              <a:buFontTx/>
              <a:buNone/>
              <a:defRPr sz="1800"/>
            </a:lvl2pPr>
            <a:lvl3pPr marL="0" indent="0">
              <a:spcBef>
                <a:spcPts val="200"/>
              </a:spcBef>
              <a:buFontTx/>
              <a:buNone/>
              <a:defRPr sz="1800"/>
            </a:lvl3pPr>
            <a:lvl4pPr marL="0" indent="0">
              <a:spcBef>
                <a:spcPts val="200"/>
              </a:spcBef>
              <a:buFontTx/>
              <a:buNone/>
              <a:defRPr sz="1800"/>
            </a:lvl4pPr>
            <a:lvl5pPr marL="0" indent="0">
              <a:spcBef>
                <a:spcPts val="200"/>
              </a:spcBef>
              <a:buFontTx/>
              <a:buNone/>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5"/>
          <p:cNvSpPr>
            <a:spLocks noGrp="1"/>
          </p:cNvSpPr>
          <p:nvPr>
            <p:ph type="body" sz="quarter" idx="11"/>
          </p:nvPr>
        </p:nvSpPr>
        <p:spPr>
          <a:xfrm>
            <a:off x="4541078" y="1380888"/>
            <a:ext cx="4297046" cy="5268042"/>
          </a:xfrm>
        </p:spPr>
        <p:txBody>
          <a:bodyPr/>
          <a:lstStyle>
            <a:lvl1pPr marL="0" indent="0">
              <a:spcBef>
                <a:spcPts val="200"/>
              </a:spcBef>
              <a:buFontTx/>
              <a:buNone/>
              <a:defRPr sz="1800"/>
            </a:lvl1pPr>
            <a:lvl2pPr marL="0" indent="0">
              <a:spcBef>
                <a:spcPts val="200"/>
              </a:spcBef>
              <a:buFontTx/>
              <a:buNone/>
              <a:defRPr sz="1800"/>
            </a:lvl2pPr>
            <a:lvl3pPr marL="0" indent="0">
              <a:spcBef>
                <a:spcPts val="200"/>
              </a:spcBef>
              <a:buFontTx/>
              <a:buNone/>
              <a:defRPr sz="1800"/>
            </a:lvl3pPr>
            <a:lvl4pPr marL="0" indent="0">
              <a:spcBef>
                <a:spcPts val="200"/>
              </a:spcBef>
              <a:buFontTx/>
              <a:buNone/>
              <a:defRPr sz="1800"/>
            </a:lvl4pPr>
            <a:lvl5pPr marL="0" indent="0">
              <a:spcBef>
                <a:spcPts val="200"/>
              </a:spcBef>
              <a:buFontTx/>
              <a:buNone/>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97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edit master title style</a:t>
            </a:r>
          </a:p>
        </p:txBody>
      </p:sp>
      <p:sp>
        <p:nvSpPr>
          <p:cNvPr id="8" name="Picture Placeholder 7"/>
          <p:cNvSpPr>
            <a:spLocks noGrp="1"/>
          </p:cNvSpPr>
          <p:nvPr>
            <p:ph type="pic" sz="quarter" idx="12"/>
          </p:nvPr>
        </p:nvSpPr>
        <p:spPr>
          <a:xfrm>
            <a:off x="423912" y="1507243"/>
            <a:ext cx="2581275" cy="3892550"/>
          </a:xfrm>
        </p:spPr>
        <p:txBody>
          <a:bodyPr/>
          <a:lstStyle/>
          <a:p>
            <a:endParaRPr lang="en-GB"/>
          </a:p>
        </p:txBody>
      </p:sp>
      <p:sp>
        <p:nvSpPr>
          <p:cNvPr id="9" name="Picture Placeholder 7"/>
          <p:cNvSpPr>
            <a:spLocks noGrp="1"/>
          </p:cNvSpPr>
          <p:nvPr>
            <p:ph type="pic" sz="quarter" idx="13"/>
          </p:nvPr>
        </p:nvSpPr>
        <p:spPr>
          <a:xfrm>
            <a:off x="3343389" y="1504776"/>
            <a:ext cx="2581275" cy="3892550"/>
          </a:xfrm>
        </p:spPr>
        <p:txBody>
          <a:bodyPr/>
          <a:lstStyle/>
          <a:p>
            <a:endParaRPr lang="en-GB"/>
          </a:p>
        </p:txBody>
      </p:sp>
      <p:sp>
        <p:nvSpPr>
          <p:cNvPr id="10" name="Picture Placeholder 7"/>
          <p:cNvSpPr>
            <a:spLocks noGrp="1"/>
          </p:cNvSpPr>
          <p:nvPr>
            <p:ph type="pic" sz="quarter" idx="14"/>
          </p:nvPr>
        </p:nvSpPr>
        <p:spPr>
          <a:xfrm>
            <a:off x="6262865" y="1502310"/>
            <a:ext cx="2581275" cy="3892550"/>
          </a:xfrm>
        </p:spPr>
        <p:txBody>
          <a:bodyPr/>
          <a:lstStyle/>
          <a:p>
            <a:endParaRPr lang="en-GB"/>
          </a:p>
        </p:txBody>
      </p:sp>
    </p:spTree>
    <p:extLst>
      <p:ext uri="{BB962C8B-B14F-4D97-AF65-F5344CB8AC3E}">
        <p14:creationId xmlns:p14="http://schemas.microsoft.com/office/powerpoint/2010/main" val="2618637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edit master title style</a:t>
            </a:r>
          </a:p>
        </p:txBody>
      </p:sp>
      <p:sp>
        <p:nvSpPr>
          <p:cNvPr id="8" name="Picture Placeholder 7"/>
          <p:cNvSpPr>
            <a:spLocks noGrp="1"/>
          </p:cNvSpPr>
          <p:nvPr>
            <p:ph type="pic" sz="quarter" idx="12"/>
          </p:nvPr>
        </p:nvSpPr>
        <p:spPr>
          <a:xfrm>
            <a:off x="423912" y="1507243"/>
            <a:ext cx="8434862" cy="3892550"/>
          </a:xfrm>
        </p:spPr>
        <p:txBody>
          <a:bodyPr/>
          <a:lstStyle/>
          <a:p>
            <a:endParaRPr lang="en-GB"/>
          </a:p>
        </p:txBody>
      </p:sp>
    </p:spTree>
    <p:extLst>
      <p:ext uri="{BB962C8B-B14F-4D97-AF65-F5344CB8AC3E}">
        <p14:creationId xmlns:p14="http://schemas.microsoft.com/office/powerpoint/2010/main" val="2270517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x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edit master title style</a:t>
            </a:r>
          </a:p>
        </p:txBody>
      </p:sp>
      <p:sp>
        <p:nvSpPr>
          <p:cNvPr id="8" name="Picture Placeholder 7"/>
          <p:cNvSpPr>
            <a:spLocks noGrp="1"/>
          </p:cNvSpPr>
          <p:nvPr>
            <p:ph type="pic" sz="quarter" idx="12"/>
          </p:nvPr>
        </p:nvSpPr>
        <p:spPr>
          <a:xfrm>
            <a:off x="423912" y="1507243"/>
            <a:ext cx="2581275" cy="1819689"/>
          </a:xfrm>
        </p:spPr>
        <p:txBody>
          <a:bodyPr/>
          <a:lstStyle/>
          <a:p>
            <a:endParaRPr lang="en-GB"/>
          </a:p>
        </p:txBody>
      </p:sp>
      <p:sp>
        <p:nvSpPr>
          <p:cNvPr id="9" name="Picture Placeholder 7"/>
          <p:cNvSpPr>
            <a:spLocks noGrp="1"/>
          </p:cNvSpPr>
          <p:nvPr>
            <p:ph type="pic" sz="quarter" idx="13"/>
          </p:nvPr>
        </p:nvSpPr>
        <p:spPr>
          <a:xfrm>
            <a:off x="3343389" y="1504776"/>
            <a:ext cx="2581275" cy="1819689"/>
          </a:xfrm>
        </p:spPr>
        <p:txBody>
          <a:bodyPr/>
          <a:lstStyle/>
          <a:p>
            <a:endParaRPr lang="en-GB"/>
          </a:p>
        </p:txBody>
      </p:sp>
      <p:sp>
        <p:nvSpPr>
          <p:cNvPr id="10" name="Picture Placeholder 7"/>
          <p:cNvSpPr>
            <a:spLocks noGrp="1"/>
          </p:cNvSpPr>
          <p:nvPr>
            <p:ph type="pic" sz="quarter" idx="14"/>
          </p:nvPr>
        </p:nvSpPr>
        <p:spPr>
          <a:xfrm>
            <a:off x="6262865" y="1502310"/>
            <a:ext cx="2581275" cy="1819689"/>
          </a:xfrm>
        </p:spPr>
        <p:txBody>
          <a:bodyPr/>
          <a:lstStyle/>
          <a:p>
            <a:endParaRPr lang="en-GB"/>
          </a:p>
        </p:txBody>
      </p:sp>
      <p:sp>
        <p:nvSpPr>
          <p:cNvPr id="6" name="Picture Placeholder 7"/>
          <p:cNvSpPr>
            <a:spLocks noGrp="1"/>
          </p:cNvSpPr>
          <p:nvPr>
            <p:ph type="pic" sz="quarter" idx="15"/>
          </p:nvPr>
        </p:nvSpPr>
        <p:spPr>
          <a:xfrm>
            <a:off x="421438" y="3579985"/>
            <a:ext cx="2581275" cy="1819689"/>
          </a:xfrm>
        </p:spPr>
        <p:txBody>
          <a:bodyPr/>
          <a:lstStyle/>
          <a:p>
            <a:endParaRPr lang="en-GB"/>
          </a:p>
        </p:txBody>
      </p:sp>
      <p:sp>
        <p:nvSpPr>
          <p:cNvPr id="7" name="Picture Placeholder 7"/>
          <p:cNvSpPr>
            <a:spLocks noGrp="1"/>
          </p:cNvSpPr>
          <p:nvPr>
            <p:ph type="pic" sz="quarter" idx="16"/>
          </p:nvPr>
        </p:nvSpPr>
        <p:spPr>
          <a:xfrm>
            <a:off x="3340915" y="3577518"/>
            <a:ext cx="2581275" cy="1819689"/>
          </a:xfrm>
        </p:spPr>
        <p:txBody>
          <a:bodyPr/>
          <a:lstStyle/>
          <a:p>
            <a:endParaRPr lang="en-GB"/>
          </a:p>
        </p:txBody>
      </p:sp>
      <p:sp>
        <p:nvSpPr>
          <p:cNvPr id="11" name="Picture Placeholder 7"/>
          <p:cNvSpPr>
            <a:spLocks noGrp="1"/>
          </p:cNvSpPr>
          <p:nvPr>
            <p:ph type="pic" sz="quarter" idx="17"/>
          </p:nvPr>
        </p:nvSpPr>
        <p:spPr>
          <a:xfrm>
            <a:off x="6260391" y="3575052"/>
            <a:ext cx="2581275" cy="1819689"/>
          </a:xfrm>
        </p:spPr>
        <p:txBody>
          <a:bodyPr/>
          <a:lstStyle/>
          <a:p>
            <a:endParaRPr lang="en-GB"/>
          </a:p>
        </p:txBody>
      </p:sp>
    </p:spTree>
    <p:extLst>
      <p:ext uri="{BB962C8B-B14F-4D97-AF65-F5344CB8AC3E}">
        <p14:creationId xmlns:p14="http://schemas.microsoft.com/office/powerpoint/2010/main" val="3510299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65935" y="80686"/>
            <a:ext cx="7755547" cy="939555"/>
          </a:xfrm>
        </p:spPr>
        <p:txBody>
          <a:bodyPr/>
          <a:lstStyle>
            <a:lvl1pPr>
              <a:defRPr/>
            </a:lvl1pPr>
          </a:lstStyle>
          <a:p>
            <a:r>
              <a:rPr lang="en-GB" dirty="0"/>
              <a:t>Click to edit Master title style</a:t>
            </a:r>
          </a:p>
        </p:txBody>
      </p:sp>
      <p:sp>
        <p:nvSpPr>
          <p:cNvPr id="3" name="Text Placeholder 2"/>
          <p:cNvSpPr>
            <a:spLocks noGrp="1"/>
          </p:cNvSpPr>
          <p:nvPr>
            <p:ph type="body" idx="1"/>
          </p:nvPr>
        </p:nvSpPr>
        <p:spPr>
          <a:xfrm>
            <a:off x="455643" y="1535113"/>
            <a:ext cx="4040188" cy="639762"/>
          </a:xfrm>
        </p:spPr>
        <p:txBody>
          <a:bodyPr anchor="t" anchorCtr="0"/>
          <a:lstStyle>
            <a:lvl1pPr marL="0" indent="0">
              <a:buNone/>
              <a:defRPr sz="22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455643" y="2174874"/>
            <a:ext cx="4040188" cy="4302125"/>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3"/>
          </p:nvPr>
        </p:nvSpPr>
        <p:spPr>
          <a:xfrm>
            <a:off x="4643468" y="1535113"/>
            <a:ext cx="4041775" cy="639762"/>
          </a:xfrm>
        </p:spPr>
        <p:txBody>
          <a:bodyPr anchor="t" anchorCtr="0"/>
          <a:lstStyle>
            <a:lvl1pPr marL="0" indent="0">
              <a:buNone/>
              <a:defRPr sz="22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3468" y="2174874"/>
            <a:ext cx="4041775" cy="4302125"/>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dirty="0"/>
              <a:t>Click to edit master title style</a:t>
            </a:r>
          </a:p>
        </p:txBody>
      </p:sp>
      <p:sp>
        <p:nvSpPr>
          <p:cNvPr id="7171" name="Rectangle 3"/>
          <p:cNvSpPr>
            <a:spLocks noGrp="1" noChangeArrowheads="1"/>
          </p:cNvSpPr>
          <p:nvPr>
            <p:ph type="body" idx="1"/>
          </p:nvPr>
        </p:nvSpPr>
        <p:spPr bwMode="auto">
          <a:xfrm>
            <a:off x="355600" y="1383613"/>
            <a:ext cx="8503174" cy="5265317"/>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2" name="Picture 1" descr="Portrait-Logos-Colour.png"/>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41791" y="182477"/>
            <a:ext cx="838200" cy="902462"/>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68" r:id="rId4"/>
    <p:sldLayoutId id="2147483666" r:id="rId5"/>
    <p:sldLayoutId id="2147483669" r:id="rId6"/>
    <p:sldLayoutId id="2147483667" r:id="rId7"/>
    <p:sldLayoutId id="2147483654" r:id="rId8"/>
    <p:sldLayoutId id="2147483655" r:id="rId9"/>
    <p:sldLayoutId id="2147483656" r:id="rId10"/>
  </p:sldLayoutIdLst>
  <p:txStyles>
    <p:title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p:titleStyle>
    <p:bodyStyle>
      <a:lvl1pPr marL="342000" indent="-216000" algn="l" rtl="0" eaLnBrk="1" fontAlgn="base" hangingPunct="1">
        <a:lnSpc>
          <a:spcPct val="120000"/>
        </a:lnSpc>
        <a:spcBef>
          <a:spcPct val="20000"/>
        </a:spcBef>
        <a:spcAft>
          <a:spcPct val="0"/>
        </a:spcAft>
        <a:buClr>
          <a:schemeClr val="accent5"/>
        </a:buClr>
        <a:buChar char="•"/>
        <a:defRPr sz="2000" b="0" i="0">
          <a:solidFill>
            <a:schemeClr val="tx1"/>
          </a:solidFill>
          <a:latin typeface="PT Sans"/>
          <a:ea typeface="+mn-ea"/>
          <a:cs typeface="PT Sans"/>
        </a:defRPr>
      </a:lvl1pPr>
      <a:lvl2pPr marL="742950" indent="-216000" algn="l" rtl="0" eaLnBrk="1" fontAlgn="base" hangingPunct="1">
        <a:lnSpc>
          <a:spcPct val="120000"/>
        </a:lnSpc>
        <a:spcBef>
          <a:spcPct val="20000"/>
        </a:spcBef>
        <a:spcAft>
          <a:spcPct val="0"/>
        </a:spcAft>
        <a:buClr>
          <a:schemeClr val="accent5"/>
        </a:buClr>
        <a:buFont typeface="Lucida Grande"/>
        <a:buChar char="-"/>
        <a:defRPr sz="1800" b="0" i="0">
          <a:solidFill>
            <a:schemeClr val="tx1"/>
          </a:solidFill>
          <a:latin typeface="PT Sans"/>
          <a:cs typeface="PT Sans"/>
        </a:defRPr>
      </a:lvl2pPr>
      <a:lvl3pPr marL="1143000" indent="-216000" algn="l" rtl="0" eaLnBrk="1" fontAlgn="base" hangingPunct="1">
        <a:lnSpc>
          <a:spcPct val="120000"/>
        </a:lnSpc>
        <a:spcBef>
          <a:spcPct val="20000"/>
        </a:spcBef>
        <a:spcAft>
          <a:spcPct val="0"/>
        </a:spcAft>
        <a:buClr>
          <a:schemeClr val="accent5"/>
        </a:buClr>
        <a:buFont typeface="Lucida Grande"/>
        <a:buChar char="-"/>
        <a:defRPr sz="1600" b="0" i="0">
          <a:solidFill>
            <a:schemeClr val="tx1"/>
          </a:solidFill>
          <a:latin typeface="PT Sans"/>
          <a:cs typeface="PT Sans"/>
        </a:defRPr>
      </a:lvl3pPr>
      <a:lvl4pPr marL="1600200" indent="-216000" algn="l" rtl="0" eaLnBrk="1" fontAlgn="base" hangingPunct="1">
        <a:lnSpc>
          <a:spcPct val="120000"/>
        </a:lnSpc>
        <a:spcBef>
          <a:spcPct val="20000"/>
        </a:spcBef>
        <a:spcAft>
          <a:spcPct val="0"/>
        </a:spcAft>
        <a:buClr>
          <a:schemeClr val="accent5"/>
        </a:buClr>
        <a:buFont typeface="Lucida Grande"/>
        <a:buChar char="-"/>
        <a:defRPr sz="1400" b="0" i="0">
          <a:solidFill>
            <a:schemeClr val="tx1"/>
          </a:solidFill>
          <a:latin typeface="PT Sans"/>
          <a:cs typeface="PT Sans"/>
        </a:defRPr>
      </a:lvl4pPr>
      <a:lvl5pPr marL="2057400" indent="-216000" algn="l" rtl="0" eaLnBrk="1" fontAlgn="base" hangingPunct="1">
        <a:lnSpc>
          <a:spcPct val="120000"/>
        </a:lnSpc>
        <a:spcBef>
          <a:spcPct val="20000"/>
        </a:spcBef>
        <a:spcAft>
          <a:spcPct val="0"/>
        </a:spcAft>
        <a:buClr>
          <a:schemeClr val="accent5"/>
        </a:buClr>
        <a:buFont typeface="Lucida Grande"/>
        <a:buChar char="-"/>
        <a:defRPr sz="1200" b="0" i="0">
          <a:solidFill>
            <a:schemeClr val="tx1"/>
          </a:solidFill>
          <a:latin typeface="PT Sans"/>
          <a:cs typeface="PT San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hyperlink" Target="https://book.getfoundry.sh/" TargetMode="Externa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github.com/ConsenSys/mythril" TargetMode="External"/><Relationship Id="rId5" Type="http://schemas.openxmlformats.org/officeDocument/2006/relationships/hyperlink" Target="https://github.com/crytic/slither" TargetMode="Externa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hyperlink" Target="https://web3js.readthedocs.io/" TargetMode="External"/><Relationship Id="rId3" Type="http://schemas.openxmlformats.org/officeDocument/2006/relationships/slideLayout" Target="../slideLayouts/slideLayout2.xml"/><Relationship Id="rId7" Type="http://schemas.openxmlformats.org/officeDocument/2006/relationships/hyperlink" Target="https://docs.ethers.org/v6/" TargetMode="Externa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forta.org/" TargetMode="External"/><Relationship Id="rId5" Type="http://schemas.openxmlformats.org/officeDocument/2006/relationships/hyperlink" Target="https://tenderly.co/" TargetMode="External"/><Relationship Id="rId4" Type="http://schemas.openxmlformats.org/officeDocument/2006/relationships/notesSlide" Target="../notesSlides/notesSlide16.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s://rabby.io/" TargetMode="Externa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docs.ethers.org/v5/api/signer/" TargetMode="External"/><Relationship Id="rId5" Type="http://schemas.openxmlformats.org/officeDocument/2006/relationships/hyperlink" Target="https://web3antivirus.io/" TargetMode="External"/><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png"/><Relationship Id="rId4" Type="http://schemas.openxmlformats.org/officeDocument/2006/relationships/notesSlide" Target="../notesSlides/notesSlide18.xml"/><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png"/><Relationship Id="rId4" Type="http://schemas.openxmlformats.org/officeDocument/2006/relationships/notesSlide" Target="../notesSlides/notesSlide19.xml"/><Relationship Id="rId9" Type="http://schemas.microsoft.com/office/2007/relationships/diagramDrawing" Target="../diagrams/drawing4.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3.xml"/><Relationship Id="rId7" Type="http://schemas.openxmlformats.org/officeDocument/2006/relationships/diagramLayout" Target="../diagrams/layout5.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Data" Target="../diagrams/data5.xml"/><Relationship Id="rId11" Type="http://schemas.openxmlformats.org/officeDocument/2006/relationships/image" Target="../media/image3.png"/><Relationship Id="rId5" Type="http://schemas.openxmlformats.org/officeDocument/2006/relationships/image" Target="../media/image23.png"/><Relationship Id="rId10" Type="http://schemas.microsoft.com/office/2007/relationships/diagramDrawing" Target="../diagrams/drawing5.xml"/><Relationship Id="rId4" Type="http://schemas.openxmlformats.org/officeDocument/2006/relationships/notesSlide" Target="../notesSlides/notesSlide20.xml"/><Relationship Id="rId9" Type="http://schemas.openxmlformats.org/officeDocument/2006/relationships/diagramColors" Target="../diagrams/colors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hyperlink" Target="https://forms.office.com/e/MMPmsmUxCF"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s://teams.microsoft.com/l/team/19%3AknP9gHF7BQj5V4n0dR9SNX_ZdDnGieXlm3lM_GuM86o1%40thread.tacv2/conversations?groupId=54da1dea-71a5-44e7-8e69-7664cd01f89b&amp;tenantId=ede29655-d097-42e4-bbb5-f38d427fbfb8" TargetMode="External"/><Relationship Id="rId5" Type="http://schemas.openxmlformats.org/officeDocument/2006/relationships/hyperlink" Target="https://blockchainand-viq5952.slack.com/archives/C08UY4WRC90" TargetMode="External"/><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1.xml"/><Relationship Id="rId11" Type="http://schemas.openxmlformats.org/officeDocument/2006/relationships/image" Target="../media/image3.png"/><Relationship Id="rId5" Type="http://schemas.openxmlformats.org/officeDocument/2006/relationships/diagramData" Target="../diagrams/data1.xml"/><Relationship Id="rId10" Type="http://schemas.openxmlformats.org/officeDocument/2006/relationships/image" Target="../media/image12.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7.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55600" y="3511218"/>
            <a:ext cx="8389600" cy="1435096"/>
          </a:xfrm>
        </p:spPr>
        <p:txBody>
          <a:bodyPr/>
          <a:lstStyle/>
          <a:p>
            <a:br>
              <a:rPr lang="en-GB" sz="4000" dirty="0"/>
            </a:br>
            <a:endParaRPr lang="en-GB" sz="4000" dirty="0"/>
          </a:p>
        </p:txBody>
      </p:sp>
      <p:sp>
        <p:nvSpPr>
          <p:cNvPr id="3" name="Subtitle 2"/>
          <p:cNvSpPr>
            <a:spLocks noGrp="1"/>
          </p:cNvSpPr>
          <p:nvPr>
            <p:ph type="subTitle" idx="1"/>
          </p:nvPr>
        </p:nvSpPr>
        <p:spPr/>
        <p:txBody>
          <a:bodyPr/>
          <a:lstStyle/>
          <a:p>
            <a:r>
              <a:rPr lang="en-GB" dirty="0" err="1"/>
              <a:t>Dr.</a:t>
            </a:r>
            <a:r>
              <a:rPr lang="en-GB" dirty="0"/>
              <a:t> Muntadher Sallal</a:t>
            </a:r>
          </a:p>
        </p:txBody>
      </p:sp>
      <p:sp>
        <p:nvSpPr>
          <p:cNvPr id="4" name="Subtitle 2">
            <a:extLst>
              <a:ext uri="{FF2B5EF4-FFF2-40B4-BE49-F238E27FC236}">
                <a16:creationId xmlns:a16="http://schemas.microsoft.com/office/drawing/2014/main" id="{FAA5585A-1935-48AF-954E-A4A26422C74F}"/>
              </a:ext>
            </a:extLst>
          </p:cNvPr>
          <p:cNvSpPr txBox="1">
            <a:spLocks/>
          </p:cNvSpPr>
          <p:nvPr/>
        </p:nvSpPr>
        <p:spPr bwMode="auto">
          <a:xfrm>
            <a:off x="1282937" y="3259696"/>
            <a:ext cx="6578126" cy="1197633"/>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180975" indent="0" algn="l" rtl="0" eaLnBrk="1" fontAlgn="base" hangingPunct="1">
              <a:lnSpc>
                <a:spcPct val="120000"/>
              </a:lnSpc>
              <a:spcBef>
                <a:spcPct val="20000"/>
              </a:spcBef>
              <a:spcAft>
                <a:spcPct val="0"/>
              </a:spcAft>
              <a:buClr>
                <a:schemeClr val="accent5"/>
              </a:buClr>
              <a:buFontTx/>
              <a:buNone/>
              <a:defRPr sz="2800" b="1" i="0">
                <a:solidFill>
                  <a:schemeClr val="bg1"/>
                </a:solidFill>
                <a:latin typeface="PT Sans"/>
                <a:ea typeface="+mn-ea"/>
                <a:cs typeface="PT Sans"/>
              </a:defRPr>
            </a:lvl1pPr>
            <a:lvl2pPr marL="742950" indent="-216000" algn="l" rtl="0" eaLnBrk="1" fontAlgn="base" hangingPunct="1">
              <a:lnSpc>
                <a:spcPct val="120000"/>
              </a:lnSpc>
              <a:spcBef>
                <a:spcPct val="20000"/>
              </a:spcBef>
              <a:spcAft>
                <a:spcPct val="0"/>
              </a:spcAft>
              <a:buClr>
                <a:schemeClr val="accent5"/>
              </a:buClr>
              <a:buFont typeface="Lucida Grande"/>
              <a:buChar char="-"/>
              <a:defRPr sz="1800" b="0" i="0">
                <a:solidFill>
                  <a:schemeClr val="tx1"/>
                </a:solidFill>
                <a:latin typeface="PT Sans"/>
                <a:cs typeface="PT Sans"/>
              </a:defRPr>
            </a:lvl2pPr>
            <a:lvl3pPr marL="1143000" indent="-216000" algn="l" rtl="0" eaLnBrk="1" fontAlgn="base" hangingPunct="1">
              <a:lnSpc>
                <a:spcPct val="120000"/>
              </a:lnSpc>
              <a:spcBef>
                <a:spcPct val="20000"/>
              </a:spcBef>
              <a:spcAft>
                <a:spcPct val="0"/>
              </a:spcAft>
              <a:buClr>
                <a:schemeClr val="accent5"/>
              </a:buClr>
              <a:buFont typeface="Lucida Grande"/>
              <a:buChar char="-"/>
              <a:defRPr sz="1600" b="0" i="0">
                <a:solidFill>
                  <a:schemeClr val="tx1"/>
                </a:solidFill>
                <a:latin typeface="PT Sans"/>
                <a:cs typeface="PT Sans"/>
              </a:defRPr>
            </a:lvl3pPr>
            <a:lvl4pPr marL="1600200" indent="-216000" algn="l" rtl="0" eaLnBrk="1" fontAlgn="base" hangingPunct="1">
              <a:lnSpc>
                <a:spcPct val="120000"/>
              </a:lnSpc>
              <a:spcBef>
                <a:spcPct val="20000"/>
              </a:spcBef>
              <a:spcAft>
                <a:spcPct val="0"/>
              </a:spcAft>
              <a:buClr>
                <a:schemeClr val="accent5"/>
              </a:buClr>
              <a:buFont typeface="Lucida Grande"/>
              <a:buChar char="-"/>
              <a:defRPr sz="1400" b="0" i="0">
                <a:solidFill>
                  <a:schemeClr val="tx1"/>
                </a:solidFill>
                <a:latin typeface="PT Sans"/>
                <a:cs typeface="PT Sans"/>
              </a:defRPr>
            </a:lvl4pPr>
            <a:lvl5pPr marL="2057400" indent="-216000" algn="l" rtl="0" eaLnBrk="1" fontAlgn="base" hangingPunct="1">
              <a:lnSpc>
                <a:spcPct val="120000"/>
              </a:lnSpc>
              <a:spcBef>
                <a:spcPct val="20000"/>
              </a:spcBef>
              <a:spcAft>
                <a:spcPct val="0"/>
              </a:spcAft>
              <a:buClr>
                <a:schemeClr val="accent5"/>
              </a:buClr>
              <a:buFont typeface="Lucida Grande"/>
              <a:buChar char="-"/>
              <a:defRPr sz="1200" b="0" i="0">
                <a:solidFill>
                  <a:schemeClr val="tx1"/>
                </a:solidFill>
                <a:latin typeface="PT Sans"/>
                <a:cs typeface="PT San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en-GB" sz="2000" kern="0" dirty="0">
                <a:solidFill>
                  <a:schemeClr val="tx1"/>
                </a:solidFill>
              </a:rPr>
              <a:t>Blockchain &amp; Cryptocurrencies Hackathon Week Launch Event</a:t>
            </a:r>
          </a:p>
          <a:p>
            <a:endParaRPr lang="en-GB" sz="2000" b="0" kern="0" dirty="0">
              <a:solidFill>
                <a:schemeClr val="tx1"/>
              </a:solidFill>
            </a:endParaRPr>
          </a:p>
        </p:txBody>
      </p:sp>
      <p:pic>
        <p:nvPicPr>
          <p:cNvPr id="7" name="Audio 6">
            <a:extLst>
              <a:ext uri="{FF2B5EF4-FFF2-40B4-BE49-F238E27FC236}">
                <a16:creationId xmlns:a16="http://schemas.microsoft.com/office/drawing/2014/main" id="{49BB5456-3AF2-8E74-AE90-2EB12E378A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826"/>
    </mc:Choice>
    <mc:Fallback>
      <p:transition spd="slow" advTm="118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52F26-A497-52F4-92CD-BCE73A4E1AA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03A067C-79C8-3DB9-9395-664D45256ADA}"/>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dirty="0"/>
              <a:t>Possible Vulnerabilities</a:t>
            </a:r>
            <a:r>
              <a:rPr lang="en-GB" b="1" i="0" u="none" strike="noStrike" dirty="0">
                <a:effectLst/>
                <a:latin typeface="Bitter"/>
                <a:ea typeface="+mj-ea"/>
                <a:cs typeface="Bitter"/>
              </a:rPr>
              <a:t>? [Example 2] </a:t>
            </a:r>
            <a:endParaRPr lang="en-GB" b="1" i="0" kern="0" dirty="0">
              <a:latin typeface="Bitter"/>
              <a:ea typeface="+mj-ea"/>
              <a:cs typeface="Bitter"/>
            </a:endParaRPr>
          </a:p>
        </p:txBody>
      </p:sp>
      <p:sp>
        <p:nvSpPr>
          <p:cNvPr id="4" name="TextBox 3">
            <a:extLst>
              <a:ext uri="{FF2B5EF4-FFF2-40B4-BE49-F238E27FC236}">
                <a16:creationId xmlns:a16="http://schemas.microsoft.com/office/drawing/2014/main" id="{971B1A1C-8F8C-1F34-47EC-9D0BDE4647F2}"/>
              </a:ext>
            </a:extLst>
          </p:cNvPr>
          <p:cNvSpPr txBox="1"/>
          <p:nvPr/>
        </p:nvSpPr>
        <p:spPr>
          <a:xfrm>
            <a:off x="202224" y="1389015"/>
            <a:ext cx="2528257" cy="461665"/>
          </a:xfrm>
          <a:prstGeom prst="rect">
            <a:avLst/>
          </a:prstGeom>
          <a:noFill/>
        </p:spPr>
        <p:txBody>
          <a:bodyPr wrap="none" rtlCol="0">
            <a:spAutoFit/>
          </a:bodyPr>
          <a:lstStyle/>
          <a:p>
            <a:pPr algn="r" rtl="1" fontAlgn="base">
              <a:spcBef>
                <a:spcPct val="0"/>
              </a:spcBef>
              <a:spcAft>
                <a:spcPct val="0"/>
              </a:spcAft>
            </a:pPr>
            <a:r>
              <a:rPr lang="en-GB" sz="2400" b="1" dirty="0"/>
              <a:t>Other breaches </a:t>
            </a:r>
            <a:endParaRPr lang="en-US" sz="2400" b="1" dirty="0"/>
          </a:p>
        </p:txBody>
      </p:sp>
      <p:sp>
        <p:nvSpPr>
          <p:cNvPr id="2" name="TextBox 1">
            <a:extLst>
              <a:ext uri="{FF2B5EF4-FFF2-40B4-BE49-F238E27FC236}">
                <a16:creationId xmlns:a16="http://schemas.microsoft.com/office/drawing/2014/main" id="{2F87AE73-0B09-F67E-5F1F-FD679BDB9113}"/>
              </a:ext>
            </a:extLst>
          </p:cNvPr>
          <p:cNvSpPr txBox="1"/>
          <p:nvPr/>
        </p:nvSpPr>
        <p:spPr>
          <a:xfrm>
            <a:off x="400259" y="2115347"/>
            <a:ext cx="2521268" cy="923330"/>
          </a:xfrm>
          <a:prstGeom prst="rect">
            <a:avLst/>
          </a:prstGeom>
          <a:noFill/>
        </p:spPr>
        <p:txBody>
          <a:bodyPr wrap="none" rtlCol="0">
            <a:spAutoFit/>
          </a:bodyPr>
          <a:lstStyle/>
          <a:p>
            <a:pPr marL="342900" indent="-342900">
              <a:buAutoNum type="arabicPeriod"/>
            </a:pPr>
            <a:r>
              <a:rPr lang="en-GB" b="0" i="0" u="none" strike="noStrike" dirty="0">
                <a:solidFill>
                  <a:srgbClr val="000000"/>
                </a:solidFill>
                <a:effectLst/>
                <a:latin typeface="-webkit-standard"/>
              </a:rPr>
              <a:t>Flash Loan</a:t>
            </a:r>
          </a:p>
          <a:p>
            <a:pPr marL="342900" indent="-342900">
              <a:buAutoNum type="arabicPeriod"/>
            </a:pPr>
            <a:r>
              <a:rPr lang="en-GB" b="0" i="0" u="none" strike="noStrike" dirty="0">
                <a:solidFill>
                  <a:srgbClr val="000000"/>
                </a:solidFill>
                <a:effectLst/>
                <a:latin typeface="-webkit-standard"/>
              </a:rPr>
              <a:t>Oracle Manipulation</a:t>
            </a:r>
            <a:endParaRPr lang="en-GB" dirty="0">
              <a:solidFill>
                <a:srgbClr val="000000"/>
              </a:solidFill>
              <a:latin typeface="-webkit-standard"/>
            </a:endParaRPr>
          </a:p>
          <a:p>
            <a:pPr marL="342900" indent="-342900">
              <a:buFontTx/>
              <a:buAutoNum type="arabicPeriod"/>
            </a:pPr>
            <a:r>
              <a:rPr lang="en-GB" b="0" i="0" u="none" strike="noStrike" dirty="0">
                <a:solidFill>
                  <a:srgbClr val="000000"/>
                </a:solidFill>
                <a:effectLst/>
                <a:latin typeface="-webkit-standard"/>
              </a:rPr>
              <a:t>Anomaly behaviour </a:t>
            </a:r>
            <a:endParaRPr lang="en-US" dirty="0"/>
          </a:p>
        </p:txBody>
      </p:sp>
      <p:pic>
        <p:nvPicPr>
          <p:cNvPr id="6" name="Picture 5" descr="A gold lightning bolt and blue cubes&#10;&#10;Description automatically generated">
            <a:extLst>
              <a:ext uri="{FF2B5EF4-FFF2-40B4-BE49-F238E27FC236}">
                <a16:creationId xmlns:a16="http://schemas.microsoft.com/office/drawing/2014/main" id="{8D823C1A-F567-971D-7DB8-2C1AAB53B3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3591" y="1211537"/>
            <a:ext cx="4818185" cy="3528525"/>
          </a:xfrm>
          <a:prstGeom prst="rect">
            <a:avLst/>
          </a:prstGeom>
        </p:spPr>
      </p:pic>
      <p:pic>
        <p:nvPicPr>
          <p:cNvPr id="9" name="Audio 8">
            <a:extLst>
              <a:ext uri="{FF2B5EF4-FFF2-40B4-BE49-F238E27FC236}">
                <a16:creationId xmlns:a16="http://schemas.microsoft.com/office/drawing/2014/main" id="{B7E9A645-5ACD-C968-8B4B-CDDA4ED3D4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786493385"/>
      </p:ext>
    </p:extLst>
  </p:cSld>
  <p:clrMapOvr>
    <a:masterClrMapping/>
  </p:clrMapOvr>
  <mc:AlternateContent xmlns:mc="http://schemas.openxmlformats.org/markup-compatibility/2006">
    <mc:Choice xmlns:p14="http://schemas.microsoft.com/office/powerpoint/2010/main" Requires="p14">
      <p:transition spd="slow" p14:dur="2000" advTm="107861"/>
    </mc:Choice>
    <mc:Fallback>
      <p:transition spd="slow" advTm="107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4F55-C9AA-027A-5172-FB10F55774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61321E-399D-9939-FCE0-F952CCA93DE4}"/>
              </a:ext>
            </a:extLst>
          </p:cNvPr>
          <p:cNvSpPr txBox="1"/>
          <p:nvPr/>
        </p:nvSpPr>
        <p:spPr bwMode="auto">
          <a:xfrm>
            <a:off x="2666999" y="0"/>
            <a:ext cx="4463144" cy="1103526"/>
          </a:xfrm>
          <a:prstGeom prst="rect">
            <a:avLst/>
          </a:prstGeom>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pPr marL="180975">
              <a:spcAft>
                <a:spcPts val="600"/>
              </a:spcAft>
            </a:pPr>
            <a:r>
              <a:rPr lang="en-GB" sz="3200" b="1" i="0" dirty="0">
                <a:solidFill>
                  <a:srgbClr val="73C9BB"/>
                </a:solidFill>
                <a:latin typeface="Bitter"/>
                <a:ea typeface="+mj-ea"/>
                <a:cs typeface="Bitter"/>
              </a:rPr>
              <a:t>Action Required </a:t>
            </a:r>
          </a:p>
        </p:txBody>
      </p:sp>
      <p:sp>
        <p:nvSpPr>
          <p:cNvPr id="8" name="Title 1">
            <a:extLst>
              <a:ext uri="{FF2B5EF4-FFF2-40B4-BE49-F238E27FC236}">
                <a16:creationId xmlns:a16="http://schemas.microsoft.com/office/drawing/2014/main" id="{B471B2C5-BB55-79FF-B3CC-59E4952A65E5}"/>
              </a:ext>
            </a:extLst>
          </p:cNvPr>
          <p:cNvSpPr txBox="1">
            <a:spLocks/>
          </p:cNvSpPr>
          <p:nvPr/>
        </p:nvSpPr>
        <p:spPr bwMode="auto">
          <a:xfrm>
            <a:off x="355600" y="1383613"/>
            <a:ext cx="8534149" cy="3297244"/>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marL="126000">
              <a:lnSpc>
                <a:spcPct val="120000"/>
              </a:lnSpc>
              <a:spcBef>
                <a:spcPct val="20000"/>
              </a:spcBef>
              <a:buClr>
                <a:schemeClr val="accent5"/>
              </a:buClr>
            </a:pPr>
            <a:r>
              <a:rPr lang="en-GB" sz="2000" b="0" kern="0" dirty="0">
                <a:solidFill>
                  <a:schemeClr val="tx1"/>
                </a:solidFill>
                <a:latin typeface="PT Sans"/>
              </a:rPr>
              <a:t>We need security audit tools to check and verify </a:t>
            </a:r>
            <a:r>
              <a:rPr lang="en-GB" sz="2000" b="0" kern="0" dirty="0" err="1">
                <a:solidFill>
                  <a:schemeClr val="tx1"/>
                </a:solidFill>
                <a:latin typeface="PT Sans"/>
              </a:rPr>
              <a:t>DApp</a:t>
            </a:r>
            <a:r>
              <a:rPr lang="en-GB" sz="2000" b="0" kern="0" dirty="0">
                <a:solidFill>
                  <a:schemeClr val="tx1"/>
                </a:solidFill>
                <a:latin typeface="PT Sans"/>
              </a:rPr>
              <a:t> and DeFi applications vulnerabilities, including:</a:t>
            </a:r>
          </a:p>
          <a:p>
            <a:pPr marL="126000">
              <a:lnSpc>
                <a:spcPct val="120000"/>
              </a:lnSpc>
              <a:spcBef>
                <a:spcPct val="20000"/>
              </a:spcBef>
              <a:buClr>
                <a:schemeClr val="accent5"/>
              </a:buClr>
            </a:pPr>
            <a:r>
              <a:rPr lang="en-GB" sz="2000" b="0" kern="0" dirty="0">
                <a:solidFill>
                  <a:schemeClr val="tx1"/>
                </a:solidFill>
                <a:latin typeface="PT Sans"/>
              </a:rPr>
              <a:t> </a:t>
            </a:r>
          </a:p>
          <a:p>
            <a:pPr marL="342000" indent="-216000">
              <a:lnSpc>
                <a:spcPct val="120000"/>
              </a:lnSpc>
              <a:spcBef>
                <a:spcPct val="20000"/>
              </a:spcBef>
              <a:buClr>
                <a:schemeClr val="accent5"/>
              </a:buClr>
              <a:buChar char="•"/>
            </a:pPr>
            <a:r>
              <a:rPr lang="en-GB" sz="2000" b="0" kern="0" dirty="0">
                <a:solidFill>
                  <a:schemeClr val="tx1"/>
                </a:solidFill>
                <a:latin typeface="PT Sans"/>
              </a:rPr>
              <a:t> Smart contract</a:t>
            </a:r>
          </a:p>
          <a:p>
            <a:pPr marL="342000" indent="-216000">
              <a:lnSpc>
                <a:spcPct val="120000"/>
              </a:lnSpc>
              <a:spcBef>
                <a:spcPct val="20000"/>
              </a:spcBef>
              <a:buClr>
                <a:schemeClr val="accent5"/>
              </a:buClr>
              <a:buChar char="•"/>
            </a:pPr>
            <a:r>
              <a:rPr lang="en-GB" sz="2000" b="0" kern="0" dirty="0">
                <a:solidFill>
                  <a:schemeClr val="tx1"/>
                </a:solidFill>
                <a:latin typeface="PT Sans"/>
              </a:rPr>
              <a:t>Blockchain network (nodes and Transactions)</a:t>
            </a:r>
          </a:p>
          <a:p>
            <a:pPr marL="342000" indent="-216000">
              <a:lnSpc>
                <a:spcPct val="120000"/>
              </a:lnSpc>
              <a:spcBef>
                <a:spcPct val="20000"/>
              </a:spcBef>
              <a:buClr>
                <a:schemeClr val="accent5"/>
              </a:buClr>
              <a:buChar char="•"/>
            </a:pPr>
            <a:r>
              <a:rPr lang="en-GB" sz="2000" b="0" kern="0" dirty="0">
                <a:solidFill>
                  <a:schemeClr val="tx1"/>
                </a:solidFill>
                <a:latin typeface="PT Sans"/>
              </a:rPr>
              <a:t> Wallets </a:t>
            </a:r>
          </a:p>
        </p:txBody>
      </p:sp>
      <p:pic>
        <p:nvPicPr>
          <p:cNvPr id="7" name="Audio 6">
            <a:extLst>
              <a:ext uri="{FF2B5EF4-FFF2-40B4-BE49-F238E27FC236}">
                <a16:creationId xmlns:a16="http://schemas.microsoft.com/office/drawing/2014/main" id="{BF740E18-53AA-0C1D-515A-90A9599A34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21571731"/>
      </p:ext>
    </p:extLst>
  </p:cSld>
  <p:clrMapOvr>
    <a:masterClrMapping/>
  </p:clrMapOvr>
  <mc:AlternateContent xmlns:mc="http://schemas.openxmlformats.org/markup-compatibility/2006">
    <mc:Choice xmlns:p14="http://schemas.microsoft.com/office/powerpoint/2010/main" Requires="p14">
      <p:transition spd="slow" p14:dur="2000" advTm="155104"/>
    </mc:Choice>
    <mc:Fallback>
      <p:transition spd="slow" advTm="155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7B18E-0938-493D-B452-A74A76599EC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DD8830A-FEC1-EF72-6698-B8CDE172BCC5}"/>
              </a:ext>
            </a:extLst>
          </p:cNvPr>
          <p:cNvSpPr txBox="1">
            <a:spLocks/>
          </p:cNvSpPr>
          <p:nvPr/>
        </p:nvSpPr>
        <p:spPr bwMode="auto">
          <a:xfrm>
            <a:off x="355600" y="3499980"/>
            <a:ext cx="8389600" cy="14350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sz="3600" b="1" i="0" u="none" strike="noStrike">
                <a:effectLst/>
                <a:latin typeface="Bitter"/>
                <a:ea typeface="+mj-ea"/>
                <a:cs typeface="Bitter"/>
              </a:rPr>
              <a:t>The Challenge</a:t>
            </a:r>
            <a:endParaRPr lang="en-GB" sz="3600" b="1" i="0" kern="0">
              <a:latin typeface="Bitter"/>
              <a:ea typeface="+mj-ea"/>
              <a:cs typeface="Bitter"/>
            </a:endParaRPr>
          </a:p>
        </p:txBody>
      </p:sp>
      <p:sp>
        <p:nvSpPr>
          <p:cNvPr id="2" name="TextBox 1">
            <a:extLst>
              <a:ext uri="{FF2B5EF4-FFF2-40B4-BE49-F238E27FC236}">
                <a16:creationId xmlns:a16="http://schemas.microsoft.com/office/drawing/2014/main" id="{A25B2998-6048-F20E-4FAA-61AE5319D20C}"/>
              </a:ext>
            </a:extLst>
          </p:cNvPr>
          <p:cNvSpPr txBox="1"/>
          <p:nvPr/>
        </p:nvSpPr>
        <p:spPr bwMode="auto">
          <a:xfrm>
            <a:off x="355600" y="5379025"/>
            <a:ext cx="8358626" cy="1197633"/>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180975">
              <a:lnSpc>
                <a:spcPct val="110000"/>
              </a:lnSpc>
              <a:spcBef>
                <a:spcPct val="20000"/>
              </a:spcBef>
              <a:buClr>
                <a:schemeClr val="accent5"/>
              </a:buClr>
            </a:pPr>
            <a:endParaRPr lang="en-GB" sz="900" b="1" i="0" dirty="0">
              <a:solidFill>
                <a:schemeClr val="bg1"/>
              </a:solidFill>
              <a:latin typeface="PT Sans"/>
              <a:ea typeface="+mn-ea"/>
              <a:cs typeface="PT Sans"/>
            </a:endParaRPr>
          </a:p>
        </p:txBody>
      </p:sp>
      <p:pic>
        <p:nvPicPr>
          <p:cNvPr id="4" name="Audio 3">
            <a:extLst>
              <a:ext uri="{FF2B5EF4-FFF2-40B4-BE49-F238E27FC236}">
                <a16:creationId xmlns:a16="http://schemas.microsoft.com/office/drawing/2014/main" id="{47E0F4E2-04C4-5BB6-EC3A-64081B5376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214626260"/>
      </p:ext>
    </p:extLst>
  </p:cSld>
  <p:clrMapOvr>
    <a:masterClrMapping/>
  </p:clrMapOvr>
  <mc:AlternateContent xmlns:mc="http://schemas.openxmlformats.org/markup-compatibility/2006">
    <mc:Choice xmlns:p14="http://schemas.microsoft.com/office/powerpoint/2010/main" Requires="p14">
      <p:transition spd="slow" p14:dur="2000" advTm="1514"/>
    </mc:Choice>
    <mc:Fallback>
      <p:transition spd="slow" advTm="1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FB6F-4961-84AA-1B0A-F6B390DD4B8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C91FA68-4B16-166C-0489-575FF68CC663}"/>
              </a:ext>
            </a:extLst>
          </p:cNvPr>
          <p:cNvSpPr txBox="1">
            <a:spLocks/>
          </p:cNvSpPr>
          <p:nvPr/>
        </p:nvSpPr>
        <p:spPr bwMode="auto">
          <a:xfrm>
            <a:off x="1387131" y="20822"/>
            <a:ext cx="5690677"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u="none" strike="noStrike" dirty="0">
                <a:effectLst/>
                <a:latin typeface="Bitter"/>
                <a:ea typeface="+mj-ea"/>
                <a:cs typeface="Bitter"/>
              </a:rPr>
              <a:t>The Challenge</a:t>
            </a:r>
            <a:endParaRPr lang="en-GB" b="1" i="0" kern="0" dirty="0">
              <a:latin typeface="Bitter"/>
              <a:ea typeface="+mj-ea"/>
              <a:cs typeface="Bitter"/>
            </a:endParaRPr>
          </a:p>
        </p:txBody>
      </p:sp>
      <p:sp>
        <p:nvSpPr>
          <p:cNvPr id="2" name="TextBox 1">
            <a:extLst>
              <a:ext uri="{FF2B5EF4-FFF2-40B4-BE49-F238E27FC236}">
                <a16:creationId xmlns:a16="http://schemas.microsoft.com/office/drawing/2014/main" id="{C0089FCF-E42A-879C-6881-D56AA26EF0EA}"/>
              </a:ext>
            </a:extLst>
          </p:cNvPr>
          <p:cNvSpPr txBox="1"/>
          <p:nvPr/>
        </p:nvSpPr>
        <p:spPr bwMode="auto">
          <a:xfrm>
            <a:off x="355600" y="1383613"/>
            <a:ext cx="8534149" cy="5275642"/>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342000" indent="-216000">
              <a:lnSpc>
                <a:spcPct val="120000"/>
              </a:lnSpc>
              <a:spcBef>
                <a:spcPct val="20000"/>
              </a:spcBef>
              <a:buClr>
                <a:schemeClr val="accent5"/>
              </a:buClr>
              <a:buFont typeface="Arial" panose="020B0604020202020204" pitchFamily="34" charset="0"/>
              <a:buChar char="•"/>
            </a:pPr>
            <a:r>
              <a:rPr lang="en-GB" sz="2000" dirty="0">
                <a:effectLst/>
                <a:latin typeface="PT Sans"/>
              </a:rPr>
              <a:t>Participants are tasked with designing innovative security audit/assurance solutions tailored for the decentralised world.</a:t>
            </a:r>
          </a:p>
          <a:p>
            <a:pPr marL="342000" indent="-216000">
              <a:lnSpc>
                <a:spcPct val="120000"/>
              </a:lnSpc>
              <a:spcBef>
                <a:spcPct val="20000"/>
              </a:spcBef>
              <a:buClr>
                <a:schemeClr val="accent5"/>
              </a:buClr>
              <a:buChar char="•"/>
            </a:pPr>
            <a:endParaRPr lang="en-GB" sz="2000" dirty="0">
              <a:effectLst/>
              <a:latin typeface="PT Sans"/>
            </a:endParaRPr>
          </a:p>
          <a:p>
            <a:pPr marL="342000" indent="-216000">
              <a:lnSpc>
                <a:spcPct val="120000"/>
              </a:lnSpc>
              <a:spcBef>
                <a:spcPct val="20000"/>
              </a:spcBef>
              <a:buClr>
                <a:schemeClr val="accent5"/>
              </a:buClr>
              <a:buFont typeface="Arial" panose="020B0604020202020204" pitchFamily="34" charset="0"/>
              <a:buChar char="•"/>
            </a:pPr>
            <a:r>
              <a:rPr lang="en-GB" sz="2000" dirty="0">
                <a:effectLst/>
                <a:latin typeface="PT Sans"/>
              </a:rPr>
              <a:t>Your mission: building tools, that can detect, and report vulnerabilities across the blockchain stack, with a sharp focus on </a:t>
            </a:r>
            <a:r>
              <a:rPr lang="en-GB" sz="2000" dirty="0" err="1">
                <a:effectLst/>
                <a:latin typeface="PT Sans"/>
              </a:rPr>
              <a:t>DApps</a:t>
            </a:r>
            <a:r>
              <a:rPr lang="en-GB" sz="2000" dirty="0">
                <a:effectLst/>
                <a:latin typeface="PT Sans"/>
              </a:rPr>
              <a:t> and cryptocurrency environments.  </a:t>
            </a:r>
          </a:p>
          <a:p>
            <a:pPr marL="342000" indent="-216000">
              <a:lnSpc>
                <a:spcPct val="120000"/>
              </a:lnSpc>
              <a:spcBef>
                <a:spcPct val="20000"/>
              </a:spcBef>
              <a:buClr>
                <a:schemeClr val="accent5"/>
              </a:buClr>
              <a:buChar char="•"/>
            </a:pPr>
            <a:endParaRPr lang="en-GB" sz="2000" dirty="0">
              <a:latin typeface="PT Sans"/>
            </a:endParaRPr>
          </a:p>
          <a:p>
            <a:pPr marL="342000" indent="-216000">
              <a:lnSpc>
                <a:spcPct val="120000"/>
              </a:lnSpc>
              <a:spcBef>
                <a:spcPct val="20000"/>
              </a:spcBef>
              <a:buClr>
                <a:schemeClr val="accent5"/>
              </a:buClr>
              <a:buChar char="•"/>
            </a:pPr>
            <a:endParaRPr lang="en-GB" sz="2000" dirty="0">
              <a:latin typeface="PT Sans"/>
            </a:endParaRPr>
          </a:p>
          <a:p>
            <a:pPr marL="126000">
              <a:lnSpc>
                <a:spcPct val="120000"/>
              </a:lnSpc>
              <a:spcBef>
                <a:spcPct val="20000"/>
              </a:spcBef>
              <a:buClr>
                <a:schemeClr val="accent5"/>
              </a:buClr>
            </a:pPr>
            <a:endParaRPr lang="en-GB" sz="2000" dirty="0">
              <a:latin typeface="PT Sans"/>
            </a:endParaRPr>
          </a:p>
          <a:p>
            <a:pPr marL="126000">
              <a:lnSpc>
                <a:spcPct val="120000"/>
              </a:lnSpc>
              <a:spcBef>
                <a:spcPct val="20000"/>
              </a:spcBef>
              <a:buClr>
                <a:schemeClr val="accent5"/>
              </a:buClr>
            </a:pPr>
            <a:endParaRPr lang="en-GB" sz="2000" dirty="0">
              <a:latin typeface="PT Sans"/>
            </a:endParaRPr>
          </a:p>
        </p:txBody>
      </p:sp>
      <p:pic>
        <p:nvPicPr>
          <p:cNvPr id="4" name="Audio 3">
            <a:extLst>
              <a:ext uri="{FF2B5EF4-FFF2-40B4-BE49-F238E27FC236}">
                <a16:creationId xmlns:a16="http://schemas.microsoft.com/office/drawing/2014/main" id="{0B7CF83A-6EA2-BB1A-2807-2BC7AAE673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502150832"/>
      </p:ext>
    </p:extLst>
  </p:cSld>
  <p:clrMapOvr>
    <a:masterClrMapping/>
  </p:clrMapOvr>
  <mc:AlternateContent xmlns:mc="http://schemas.openxmlformats.org/markup-compatibility/2006">
    <mc:Choice xmlns:p14="http://schemas.microsoft.com/office/powerpoint/2010/main" Requires="p14">
      <p:transition spd="slow" p14:dur="2000" advTm="151989"/>
    </mc:Choice>
    <mc:Fallback>
      <p:transition spd="slow" advTm="151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86E4-6248-D415-8C0A-84DD2A646AB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1CB4E17-CF99-3B32-EC3B-005BC359DEDE}"/>
              </a:ext>
            </a:extLst>
          </p:cNvPr>
          <p:cNvSpPr txBox="1">
            <a:spLocks/>
          </p:cNvSpPr>
          <p:nvPr/>
        </p:nvSpPr>
        <p:spPr bwMode="auto">
          <a:xfrm>
            <a:off x="1459498" y="280087"/>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u="none" strike="noStrike">
                <a:effectLst/>
                <a:latin typeface="Bitter"/>
                <a:ea typeface="+mj-ea"/>
                <a:cs typeface="Bitter"/>
              </a:rPr>
              <a:t>Audit Areas</a:t>
            </a:r>
            <a:endParaRPr lang="en-GB" b="1" i="0" kern="0">
              <a:latin typeface="Bitter"/>
              <a:ea typeface="+mj-ea"/>
              <a:cs typeface="Bitter"/>
            </a:endParaRPr>
          </a:p>
        </p:txBody>
      </p:sp>
      <p:sp>
        <p:nvSpPr>
          <p:cNvPr id="2" name="TextBox 1">
            <a:extLst>
              <a:ext uri="{FF2B5EF4-FFF2-40B4-BE49-F238E27FC236}">
                <a16:creationId xmlns:a16="http://schemas.microsoft.com/office/drawing/2014/main" id="{33085CE4-5B64-75CA-50A0-6AFF828C881E}"/>
              </a:ext>
            </a:extLst>
          </p:cNvPr>
          <p:cNvSpPr txBox="1"/>
          <p:nvPr/>
        </p:nvSpPr>
        <p:spPr bwMode="auto">
          <a:xfrm>
            <a:off x="355600" y="1383613"/>
            <a:ext cx="8534149" cy="5275642"/>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342000" indent="-216000">
              <a:lnSpc>
                <a:spcPct val="110000"/>
              </a:lnSpc>
              <a:spcBef>
                <a:spcPct val="20000"/>
              </a:spcBef>
              <a:buClr>
                <a:schemeClr val="accent5"/>
              </a:buClr>
              <a:buChar char="•"/>
            </a:pPr>
            <a:r>
              <a:rPr lang="en-GB" sz="1900" dirty="0">
                <a:effectLst/>
                <a:latin typeface="PT Sans"/>
              </a:rPr>
              <a:t>Audit areas may include (but are not limited to):</a:t>
            </a:r>
          </a:p>
          <a:p>
            <a:pPr marL="342000" indent="-216000">
              <a:lnSpc>
                <a:spcPct val="110000"/>
              </a:lnSpc>
              <a:spcBef>
                <a:spcPct val="20000"/>
              </a:spcBef>
              <a:buClr>
                <a:schemeClr val="accent5"/>
              </a:buClr>
              <a:buChar char="•"/>
            </a:pPr>
            <a:endParaRPr lang="en-GB" sz="1900" dirty="0">
              <a:latin typeface="PT Sans"/>
            </a:endParaRPr>
          </a:p>
          <a:p>
            <a:pPr marL="342000" lvl="0" indent="-216000">
              <a:lnSpc>
                <a:spcPct val="110000"/>
              </a:lnSpc>
              <a:spcBef>
                <a:spcPct val="20000"/>
              </a:spcBef>
              <a:buClr>
                <a:schemeClr val="accent5"/>
              </a:buClr>
              <a:buSzPts val="1000"/>
              <a:buFont typeface="Symbol" pitchFamily="2" charset="2"/>
              <a:buChar char="•"/>
              <a:tabLst>
                <a:tab pos="457200" algn="l"/>
              </a:tabLst>
            </a:pPr>
            <a:r>
              <a:rPr lang="en-GB" sz="1900" b="1" dirty="0">
                <a:effectLst/>
                <a:latin typeface="PT Sans"/>
              </a:rPr>
              <a:t>Smart Contract Analysis: </a:t>
            </a:r>
            <a:r>
              <a:rPr lang="en-GB" sz="1900" dirty="0">
                <a:effectLst/>
                <a:latin typeface="PT Sans"/>
              </a:rPr>
              <a:t>Static and dynamic analysis of Solidity and other smart contract languages to catch bugs, vulnerabilities (like re-entrancy, integer overflows), and inefficiencies.</a:t>
            </a:r>
          </a:p>
          <a:p>
            <a:pPr marL="342000" lvl="0" indent="-216000">
              <a:lnSpc>
                <a:spcPct val="110000"/>
              </a:lnSpc>
              <a:spcBef>
                <a:spcPct val="20000"/>
              </a:spcBef>
              <a:buClr>
                <a:schemeClr val="accent5"/>
              </a:buClr>
              <a:buSzPts val="1000"/>
              <a:buFont typeface="Symbol" pitchFamily="2" charset="2"/>
              <a:buChar char="•"/>
              <a:tabLst>
                <a:tab pos="457200" algn="l"/>
              </a:tabLst>
            </a:pPr>
            <a:r>
              <a:rPr lang="en-GB" sz="1900" b="1" dirty="0">
                <a:effectLst/>
                <a:latin typeface="PT Sans"/>
              </a:rPr>
              <a:t>Real-Time Network Monitoring: </a:t>
            </a:r>
            <a:r>
              <a:rPr lang="en-GB" sz="1900" dirty="0">
                <a:effectLst/>
                <a:latin typeface="PT Sans"/>
              </a:rPr>
              <a:t>Track blockchain network activity to detect anomalies, suspicious patterns, or attacks.</a:t>
            </a:r>
          </a:p>
          <a:p>
            <a:pPr marL="342000" lvl="0" indent="-216000">
              <a:lnSpc>
                <a:spcPct val="110000"/>
              </a:lnSpc>
              <a:spcBef>
                <a:spcPct val="20000"/>
              </a:spcBef>
              <a:buClr>
                <a:schemeClr val="accent5"/>
              </a:buClr>
              <a:buSzPts val="1000"/>
              <a:buFont typeface="Symbol" pitchFamily="2" charset="2"/>
              <a:buChar char="•"/>
              <a:tabLst>
                <a:tab pos="457200" algn="l"/>
              </a:tabLst>
            </a:pPr>
            <a:r>
              <a:rPr lang="en-GB" sz="1900" b="1" dirty="0">
                <a:effectLst/>
                <a:latin typeface="PT Sans"/>
              </a:rPr>
              <a:t>Wallet Security &amp; Transaction Validation: </a:t>
            </a:r>
            <a:r>
              <a:rPr lang="en-GB" sz="1900" dirty="0">
                <a:effectLst/>
                <a:latin typeface="PT Sans"/>
              </a:rPr>
              <a:t>Tools that detect phishing and validate transaction intent before signing.</a:t>
            </a:r>
          </a:p>
          <a:p>
            <a:pPr marL="126000">
              <a:lnSpc>
                <a:spcPct val="110000"/>
              </a:lnSpc>
              <a:spcBef>
                <a:spcPct val="20000"/>
              </a:spcBef>
              <a:buClr>
                <a:schemeClr val="accent5"/>
              </a:buClr>
            </a:pPr>
            <a:endParaRPr lang="en-GB" sz="1900" dirty="0">
              <a:effectLst/>
              <a:latin typeface="PT Sans"/>
            </a:endParaRPr>
          </a:p>
          <a:p>
            <a:pPr marL="342000" indent="-216000">
              <a:lnSpc>
                <a:spcPct val="110000"/>
              </a:lnSpc>
              <a:spcBef>
                <a:spcPct val="20000"/>
              </a:spcBef>
              <a:buClr>
                <a:schemeClr val="accent5"/>
              </a:buClr>
              <a:buChar char="•"/>
            </a:pPr>
            <a:endParaRPr lang="en-GB" sz="1900" dirty="0">
              <a:latin typeface="PT Sans"/>
            </a:endParaRPr>
          </a:p>
          <a:p>
            <a:pPr marL="342000" indent="-216000">
              <a:lnSpc>
                <a:spcPct val="110000"/>
              </a:lnSpc>
              <a:spcBef>
                <a:spcPct val="20000"/>
              </a:spcBef>
              <a:buClr>
                <a:schemeClr val="accent5"/>
              </a:buClr>
              <a:buChar char="•"/>
            </a:pPr>
            <a:endParaRPr lang="en-GB" sz="1900" dirty="0">
              <a:latin typeface="PT Sans"/>
            </a:endParaRPr>
          </a:p>
        </p:txBody>
      </p:sp>
      <p:pic>
        <p:nvPicPr>
          <p:cNvPr id="4" name="Audio 3">
            <a:extLst>
              <a:ext uri="{FF2B5EF4-FFF2-40B4-BE49-F238E27FC236}">
                <a16:creationId xmlns:a16="http://schemas.microsoft.com/office/drawing/2014/main" id="{C45D3E48-2C5C-1CCF-BE77-09EDE61FD5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448397200"/>
      </p:ext>
    </p:extLst>
  </p:cSld>
  <p:clrMapOvr>
    <a:masterClrMapping/>
  </p:clrMapOvr>
  <mc:AlternateContent xmlns:mc="http://schemas.openxmlformats.org/markup-compatibility/2006">
    <mc:Choice xmlns:p14="http://schemas.microsoft.com/office/powerpoint/2010/main" Requires="p14">
      <p:transition spd="slow" p14:dur="2000" advTm="86165"/>
    </mc:Choice>
    <mc:Fallback>
      <p:transition spd="slow" advTm="86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29EA-94B6-5696-E5A8-803358609A0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296BFD-EE34-B31B-0D2D-315673F248A4}"/>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u="none" strike="noStrike">
                <a:effectLst/>
                <a:latin typeface="Bitter"/>
                <a:ea typeface="+mj-ea"/>
                <a:cs typeface="Bitter"/>
              </a:rPr>
              <a:t>Ideas/ Examples</a:t>
            </a:r>
            <a:endParaRPr lang="en-GB" b="1" i="0" kern="0">
              <a:latin typeface="Bitter"/>
              <a:ea typeface="+mj-ea"/>
              <a:cs typeface="Bitter"/>
            </a:endParaRPr>
          </a:p>
        </p:txBody>
      </p:sp>
      <p:sp>
        <p:nvSpPr>
          <p:cNvPr id="2" name="TextBox 1">
            <a:extLst>
              <a:ext uri="{FF2B5EF4-FFF2-40B4-BE49-F238E27FC236}">
                <a16:creationId xmlns:a16="http://schemas.microsoft.com/office/drawing/2014/main" id="{98D23B00-3529-BEF3-D223-BA6063945074}"/>
              </a:ext>
            </a:extLst>
          </p:cNvPr>
          <p:cNvSpPr txBox="1"/>
          <p:nvPr/>
        </p:nvSpPr>
        <p:spPr bwMode="auto">
          <a:xfrm>
            <a:off x="355600" y="1383613"/>
            <a:ext cx="8534149" cy="5275642"/>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342000" indent="-216000">
              <a:lnSpc>
                <a:spcPct val="110000"/>
              </a:lnSpc>
              <a:spcBef>
                <a:spcPct val="20000"/>
              </a:spcBef>
              <a:buClr>
                <a:schemeClr val="accent5"/>
              </a:buClr>
              <a:buChar char="•"/>
            </a:pPr>
            <a:r>
              <a:rPr lang="en-GB" sz="1700" dirty="0">
                <a:effectLst/>
                <a:latin typeface="PT Sans"/>
              </a:rPr>
              <a:t>Possible ideas (but are not limited to):</a:t>
            </a:r>
          </a:p>
          <a:p>
            <a:pPr marL="342000" indent="-216000">
              <a:lnSpc>
                <a:spcPct val="110000"/>
              </a:lnSpc>
              <a:spcBef>
                <a:spcPct val="20000"/>
              </a:spcBef>
              <a:buClr>
                <a:schemeClr val="accent5"/>
              </a:buClr>
              <a:buChar char="•"/>
            </a:pPr>
            <a:endParaRPr lang="en-GB" sz="1700" dirty="0">
              <a:latin typeface="PT Sans"/>
            </a:endParaRPr>
          </a:p>
          <a:p>
            <a:pPr marL="126000">
              <a:lnSpc>
                <a:spcPct val="110000"/>
              </a:lnSpc>
              <a:spcBef>
                <a:spcPct val="20000"/>
              </a:spcBef>
              <a:buClr>
                <a:schemeClr val="accent5"/>
              </a:buClr>
            </a:pPr>
            <a:r>
              <a:rPr lang="en-GB" sz="1700" dirty="0">
                <a:effectLst/>
                <a:latin typeface="PT Sans"/>
              </a:rPr>
              <a:t>1- Application can check the smart contract security vulnerabilities</a:t>
            </a:r>
          </a:p>
          <a:p>
            <a:pPr marL="126000">
              <a:lnSpc>
                <a:spcPct val="110000"/>
              </a:lnSpc>
              <a:spcBef>
                <a:spcPct val="20000"/>
              </a:spcBef>
              <a:buClr>
                <a:schemeClr val="accent5"/>
              </a:buClr>
            </a:pPr>
            <a:r>
              <a:rPr lang="en-GB" sz="1700" dirty="0">
                <a:latin typeface="PT Sans"/>
              </a:rPr>
              <a:t>2- Application that track blockchain network behaviour throughout behaviour and trust.</a:t>
            </a:r>
          </a:p>
          <a:p>
            <a:pPr marL="126000">
              <a:lnSpc>
                <a:spcPct val="110000"/>
              </a:lnSpc>
              <a:spcBef>
                <a:spcPct val="20000"/>
              </a:spcBef>
              <a:buClr>
                <a:schemeClr val="accent5"/>
              </a:buClr>
            </a:pPr>
            <a:r>
              <a:rPr lang="en-GB" sz="1700" dirty="0">
                <a:effectLst/>
                <a:latin typeface="PT Sans"/>
              </a:rPr>
              <a:t>3- Application that strengthen wallet </a:t>
            </a:r>
            <a:r>
              <a:rPr lang="en-GB" sz="1700" dirty="0">
                <a:latin typeface="PT Sans"/>
              </a:rPr>
              <a:t>authentication where unauthorised attempts can be detected.</a:t>
            </a:r>
          </a:p>
          <a:p>
            <a:pPr marL="342000" indent="-216000">
              <a:lnSpc>
                <a:spcPct val="110000"/>
              </a:lnSpc>
              <a:spcBef>
                <a:spcPct val="20000"/>
              </a:spcBef>
              <a:buClr>
                <a:schemeClr val="accent5"/>
              </a:buClr>
              <a:buChar char="•"/>
            </a:pPr>
            <a:endParaRPr lang="en-GB" sz="1700" dirty="0">
              <a:latin typeface="PT Sans"/>
            </a:endParaRPr>
          </a:p>
          <a:p>
            <a:pPr marL="126000">
              <a:lnSpc>
                <a:spcPct val="110000"/>
              </a:lnSpc>
              <a:spcBef>
                <a:spcPct val="20000"/>
              </a:spcBef>
              <a:buClr>
                <a:schemeClr val="accent5"/>
              </a:buClr>
            </a:pPr>
            <a:r>
              <a:rPr lang="en-GB" sz="1700" dirty="0">
                <a:latin typeface="PT Sans"/>
              </a:rPr>
              <a:t>4- Application implement trust mechanism which checks blockchain network nodes behaviour </a:t>
            </a:r>
          </a:p>
          <a:p>
            <a:pPr marL="342000" indent="-216000">
              <a:lnSpc>
                <a:spcPct val="110000"/>
              </a:lnSpc>
              <a:spcBef>
                <a:spcPct val="20000"/>
              </a:spcBef>
              <a:buClr>
                <a:schemeClr val="accent5"/>
              </a:buClr>
              <a:buChar char="•"/>
            </a:pPr>
            <a:endParaRPr lang="en-GB" sz="1700" dirty="0">
              <a:latin typeface="PT Sans"/>
            </a:endParaRPr>
          </a:p>
          <a:p>
            <a:pPr marL="342000" indent="-216000">
              <a:lnSpc>
                <a:spcPct val="110000"/>
              </a:lnSpc>
              <a:spcBef>
                <a:spcPct val="20000"/>
              </a:spcBef>
              <a:buClr>
                <a:schemeClr val="accent5"/>
              </a:buClr>
              <a:buChar char="•"/>
            </a:pPr>
            <a:endParaRPr lang="en-GB" sz="1700" dirty="0">
              <a:latin typeface="PT Sans"/>
            </a:endParaRPr>
          </a:p>
          <a:p>
            <a:pPr marL="342000" indent="-216000">
              <a:lnSpc>
                <a:spcPct val="110000"/>
              </a:lnSpc>
              <a:spcBef>
                <a:spcPct val="20000"/>
              </a:spcBef>
              <a:buClr>
                <a:schemeClr val="accent5"/>
              </a:buClr>
              <a:buChar char="•"/>
            </a:pPr>
            <a:r>
              <a:rPr lang="en-GB" sz="1700" dirty="0">
                <a:latin typeface="PT Sans"/>
              </a:rPr>
              <a:t>And so much more…  </a:t>
            </a:r>
          </a:p>
          <a:p>
            <a:pPr marL="342000" indent="-216000">
              <a:lnSpc>
                <a:spcPct val="110000"/>
              </a:lnSpc>
              <a:spcBef>
                <a:spcPct val="20000"/>
              </a:spcBef>
              <a:buClr>
                <a:schemeClr val="accent5"/>
              </a:buClr>
              <a:buChar char="•"/>
            </a:pPr>
            <a:endParaRPr lang="en-GB" sz="1700" dirty="0">
              <a:effectLst/>
              <a:latin typeface="PT Sans"/>
            </a:endParaRPr>
          </a:p>
          <a:p>
            <a:pPr marL="342000" indent="-216000">
              <a:lnSpc>
                <a:spcPct val="110000"/>
              </a:lnSpc>
              <a:spcBef>
                <a:spcPct val="20000"/>
              </a:spcBef>
              <a:buClr>
                <a:schemeClr val="accent5"/>
              </a:buClr>
              <a:buChar char="•"/>
            </a:pPr>
            <a:endParaRPr lang="en-GB" sz="1700" dirty="0">
              <a:latin typeface="PT Sans"/>
            </a:endParaRPr>
          </a:p>
          <a:p>
            <a:pPr marL="126000">
              <a:lnSpc>
                <a:spcPct val="110000"/>
              </a:lnSpc>
              <a:spcBef>
                <a:spcPct val="20000"/>
              </a:spcBef>
              <a:buClr>
                <a:schemeClr val="accent5"/>
              </a:buClr>
            </a:pPr>
            <a:endParaRPr lang="en-GB" sz="1700" dirty="0">
              <a:latin typeface="PT Sans"/>
            </a:endParaRPr>
          </a:p>
        </p:txBody>
      </p:sp>
      <p:pic>
        <p:nvPicPr>
          <p:cNvPr id="4" name="Audio 3">
            <a:extLst>
              <a:ext uri="{FF2B5EF4-FFF2-40B4-BE49-F238E27FC236}">
                <a16:creationId xmlns:a16="http://schemas.microsoft.com/office/drawing/2014/main" id="{CDE4F13C-0FA6-056B-A84D-5B1D95A7DF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387030751"/>
      </p:ext>
    </p:extLst>
  </p:cSld>
  <p:clrMapOvr>
    <a:masterClrMapping/>
  </p:clrMapOvr>
  <mc:AlternateContent xmlns:mc="http://schemas.openxmlformats.org/markup-compatibility/2006">
    <mc:Choice xmlns:p14="http://schemas.microsoft.com/office/powerpoint/2010/main" Requires="p14">
      <p:transition spd="slow" p14:dur="2000" advTm="117856"/>
    </mc:Choice>
    <mc:Fallback>
      <p:transition spd="slow" advTm="117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309E7-C776-26DB-6C7D-3E578609D84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DFACE34-8223-7208-C23D-F0B30A1F44EF}"/>
              </a:ext>
            </a:extLst>
          </p:cNvPr>
          <p:cNvSpPr txBox="1">
            <a:spLocks/>
          </p:cNvSpPr>
          <p:nvPr/>
        </p:nvSpPr>
        <p:spPr bwMode="auto">
          <a:xfrm>
            <a:off x="2887376" y="52754"/>
            <a:ext cx="3829947"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r>
              <a:rPr lang="en-GB" sz="2400" b="1" dirty="0">
                <a:effectLst/>
                <a:latin typeface="Times New Roman" panose="02020603050405020304" pitchFamily="18" charset="0"/>
                <a:ea typeface="Aptos" panose="020B0004020202020204" pitchFamily="34" charset="0"/>
              </a:rPr>
              <a:t>Tools and resources</a:t>
            </a:r>
            <a:endParaRPr lang="en-GB" sz="4000" kern="0" dirty="0"/>
          </a:p>
        </p:txBody>
      </p:sp>
      <p:sp>
        <p:nvSpPr>
          <p:cNvPr id="2" name="TextBox 1">
            <a:extLst>
              <a:ext uri="{FF2B5EF4-FFF2-40B4-BE49-F238E27FC236}">
                <a16:creationId xmlns:a16="http://schemas.microsoft.com/office/drawing/2014/main" id="{F485245F-4224-CFFE-F51C-42E61878F8A0}"/>
              </a:ext>
            </a:extLst>
          </p:cNvPr>
          <p:cNvSpPr txBox="1"/>
          <p:nvPr/>
        </p:nvSpPr>
        <p:spPr>
          <a:xfrm>
            <a:off x="263768" y="1156280"/>
            <a:ext cx="7730317" cy="6294031"/>
          </a:xfrm>
          <a:prstGeom prst="rect">
            <a:avLst/>
          </a:prstGeom>
          <a:noFill/>
        </p:spPr>
        <p:txBody>
          <a:bodyPr wrap="square" rtlCol="0">
            <a:spAutoFit/>
          </a:bodyPr>
          <a:lstStyle/>
          <a:p>
            <a:pPr marL="457200">
              <a:lnSpc>
                <a:spcPct val="115000"/>
              </a:lnSpc>
            </a:pPr>
            <a:r>
              <a:rPr lang="en-GB" sz="2000" b="1" dirty="0">
                <a:effectLst/>
                <a:latin typeface="+mn-lt"/>
                <a:ea typeface="Aptos" panose="020B0004020202020204" pitchFamily="34" charset="0"/>
                <a:cs typeface="Times New Roman" panose="02020603050405020304" pitchFamily="18" charset="0"/>
              </a:rPr>
              <a:t>1. </a:t>
            </a:r>
            <a:r>
              <a:rPr lang="en-GB" sz="2000" b="1" i="0" u="none" strike="noStrike" dirty="0">
                <a:solidFill>
                  <a:srgbClr val="000000"/>
                </a:solidFill>
                <a:effectLst/>
                <a:latin typeface="+mn-lt"/>
                <a:cs typeface="Times New Roman" panose="02020603050405020304" pitchFamily="18" charset="0"/>
              </a:rPr>
              <a:t>Smart Contract Analysis: </a:t>
            </a:r>
          </a:p>
          <a:p>
            <a:pPr algn="l"/>
            <a:endParaRPr lang="en-GB" sz="2000" b="1" i="0" u="none" strike="noStrike" dirty="0">
              <a:solidFill>
                <a:srgbClr val="000000"/>
              </a:solidFill>
              <a:effectLst/>
              <a:latin typeface="+mn-lt"/>
            </a:endParaRPr>
          </a:p>
          <a:p>
            <a:pPr algn="l">
              <a:buFont typeface="Arial" panose="020B0604020202020204" pitchFamily="34" charset="0"/>
              <a:buChar char="•"/>
            </a:pPr>
            <a:r>
              <a:rPr lang="en-GB" sz="2000" i="0" u="none" strike="noStrike" dirty="0">
                <a:effectLst/>
                <a:latin typeface="+mn-lt"/>
                <a:hlinkClick r:id="rId5">
                  <a:extLst>
                    <a:ext uri="{A12FA001-AC4F-418D-AE19-62706E023703}">
                      <ahyp:hlinkClr xmlns:ahyp="http://schemas.microsoft.com/office/drawing/2018/hyperlinkcolor" val="tx"/>
                    </a:ext>
                  </a:extLst>
                </a:hlinkClick>
              </a:rPr>
              <a:t>Slither</a:t>
            </a:r>
            <a:r>
              <a:rPr lang="en-GB" sz="2000" b="0" i="0" u="none" strike="noStrike" dirty="0">
                <a:solidFill>
                  <a:srgbClr val="000000"/>
                </a:solidFill>
                <a:effectLst/>
                <a:latin typeface="+mn-lt"/>
              </a:rPr>
              <a:t> (Static Analysis)</a:t>
            </a:r>
            <a:br>
              <a:rPr lang="en-GB" sz="2000" b="0" i="0" u="none" strike="noStrike" dirty="0">
                <a:solidFill>
                  <a:srgbClr val="000000"/>
                </a:solidFill>
                <a:effectLst/>
                <a:latin typeface="+mn-lt"/>
              </a:rPr>
            </a:br>
            <a:r>
              <a:rPr lang="en-GB" sz="2000" b="0" i="0" u="none" strike="noStrike" dirty="0">
                <a:solidFill>
                  <a:srgbClr val="000000"/>
                </a:solidFill>
                <a:effectLst/>
                <a:latin typeface="+mn-lt"/>
              </a:rPr>
              <a:t>Best for: detecting vulnerabilities like </a:t>
            </a:r>
            <a:r>
              <a:rPr lang="en-GB" sz="2000" b="0" i="0" u="none" strike="noStrike" dirty="0" err="1">
                <a:solidFill>
                  <a:srgbClr val="000000"/>
                </a:solidFill>
                <a:effectLst/>
                <a:latin typeface="+mn-lt"/>
              </a:rPr>
              <a:t>reentrancy</a:t>
            </a:r>
            <a:r>
              <a:rPr lang="en-GB" sz="2000" b="0" i="0" u="none" strike="noStrike" dirty="0">
                <a:solidFill>
                  <a:srgbClr val="000000"/>
                </a:solidFill>
                <a:effectLst/>
                <a:latin typeface="+mn-lt"/>
              </a:rPr>
              <a:t>, </a:t>
            </a:r>
            <a:r>
              <a:rPr lang="en-GB" sz="2000" b="0" i="0" u="none" strike="noStrike" dirty="0" err="1">
                <a:solidFill>
                  <a:srgbClr val="000000"/>
                </a:solidFill>
                <a:effectLst/>
                <a:latin typeface="+mn-lt"/>
              </a:rPr>
              <a:t>uninitialised</a:t>
            </a:r>
            <a:r>
              <a:rPr lang="en-GB" sz="2000" b="0" i="0" u="none" strike="noStrike" dirty="0">
                <a:solidFill>
                  <a:srgbClr val="000000"/>
                </a:solidFill>
                <a:effectLst/>
                <a:latin typeface="+mn-lt"/>
              </a:rPr>
              <a:t> storage, shadowing, etc.</a:t>
            </a:r>
          </a:p>
          <a:p>
            <a:pPr algn="l">
              <a:buFont typeface="Arial" panose="020B0604020202020204" pitchFamily="34" charset="0"/>
              <a:buChar char="•"/>
            </a:pPr>
            <a:r>
              <a:rPr lang="en-GB" sz="2000" i="0" u="none" strike="noStrike" dirty="0">
                <a:effectLst/>
                <a:latin typeface="+mn-lt"/>
                <a:hlinkClick r:id="rId6">
                  <a:extLst>
                    <a:ext uri="{A12FA001-AC4F-418D-AE19-62706E023703}">
                      <ahyp:hlinkClr xmlns:ahyp="http://schemas.microsoft.com/office/drawing/2018/hyperlinkcolor" val="tx"/>
                    </a:ext>
                  </a:extLst>
                </a:hlinkClick>
              </a:rPr>
              <a:t>Mythril</a:t>
            </a:r>
            <a:r>
              <a:rPr lang="en-GB" sz="2000" i="0" u="none" strike="noStrike" dirty="0">
                <a:effectLst/>
                <a:latin typeface="+mn-lt"/>
              </a:rPr>
              <a:t> </a:t>
            </a:r>
            <a:r>
              <a:rPr lang="en-GB" sz="2000" b="0" i="0" u="none" strike="noStrike" dirty="0">
                <a:solidFill>
                  <a:srgbClr val="000000"/>
                </a:solidFill>
                <a:effectLst/>
                <a:latin typeface="+mn-lt"/>
              </a:rPr>
              <a:t>(Symbolic Execution)</a:t>
            </a:r>
            <a:br>
              <a:rPr lang="en-GB" sz="2000" b="0" i="0" u="none" strike="noStrike" dirty="0">
                <a:solidFill>
                  <a:srgbClr val="000000"/>
                </a:solidFill>
                <a:effectLst/>
                <a:latin typeface="+mn-lt"/>
              </a:rPr>
            </a:br>
            <a:r>
              <a:rPr lang="en-GB" sz="2000" b="0" i="0" u="none" strike="noStrike" dirty="0">
                <a:solidFill>
                  <a:srgbClr val="000000"/>
                </a:solidFill>
                <a:effectLst/>
                <a:latin typeface="+mn-lt"/>
              </a:rPr>
              <a:t>Detects: overflows, underflows, access control issues.</a:t>
            </a:r>
          </a:p>
          <a:p>
            <a:pPr algn="l">
              <a:buFont typeface="Arial" panose="020B0604020202020204" pitchFamily="34" charset="0"/>
              <a:buChar char="•"/>
            </a:pPr>
            <a:r>
              <a:rPr lang="en-GB" sz="2000" i="0" u="none" strike="noStrike" dirty="0">
                <a:effectLst/>
                <a:latin typeface="+mn-lt"/>
                <a:hlinkClick r:id="rId7">
                  <a:extLst>
                    <a:ext uri="{A12FA001-AC4F-418D-AE19-62706E023703}">
                      <ahyp:hlinkClr xmlns:ahyp="http://schemas.microsoft.com/office/drawing/2018/hyperlinkcolor" val="tx"/>
                    </a:ext>
                  </a:extLst>
                </a:hlinkClick>
              </a:rPr>
              <a:t>Foundry</a:t>
            </a:r>
            <a:br>
              <a:rPr lang="en-GB" sz="2000" b="0" i="0" u="none" strike="noStrike" dirty="0">
                <a:solidFill>
                  <a:srgbClr val="000000"/>
                </a:solidFill>
                <a:effectLst/>
                <a:latin typeface="+mn-lt"/>
              </a:rPr>
            </a:br>
            <a:r>
              <a:rPr lang="en-GB" sz="2000" b="0" i="0" u="none" strike="noStrike" dirty="0">
                <a:solidFill>
                  <a:srgbClr val="000000"/>
                </a:solidFill>
                <a:effectLst/>
                <a:latin typeface="+mn-lt"/>
              </a:rPr>
              <a:t>Includes: fuzzing, unit testing, and coverage reporting for Solidity.</a:t>
            </a:r>
          </a:p>
          <a:p>
            <a:pPr algn="l">
              <a:buFont typeface="Arial" panose="020B0604020202020204" pitchFamily="34" charset="0"/>
              <a:buChar char="•"/>
            </a:pPr>
            <a:endParaRPr lang="en-GB" sz="2000" dirty="0">
              <a:solidFill>
                <a:srgbClr val="000000"/>
              </a:solidFill>
              <a:latin typeface="+mn-lt"/>
            </a:endParaRPr>
          </a:p>
          <a:p>
            <a:pPr algn="l">
              <a:buFont typeface="Arial" panose="020B0604020202020204" pitchFamily="34" charset="0"/>
              <a:buChar char="•"/>
            </a:pPr>
            <a:r>
              <a:rPr lang="en-GB" sz="2000" b="0" i="0" u="sng" strike="noStrike" dirty="0">
                <a:solidFill>
                  <a:srgbClr val="000000"/>
                </a:solidFill>
                <a:effectLst/>
                <a:latin typeface="+mn-lt"/>
              </a:rPr>
              <a:t>LLM models</a:t>
            </a:r>
          </a:p>
          <a:p>
            <a:r>
              <a:rPr lang="en-GB" sz="2000" dirty="0">
                <a:solidFill>
                  <a:srgbClr val="000000"/>
                </a:solidFill>
                <a:latin typeface="+mn-lt"/>
              </a:rPr>
              <a:t>Includes: </a:t>
            </a:r>
            <a:r>
              <a:rPr lang="en-GB" sz="2000" dirty="0" err="1">
                <a:solidFill>
                  <a:srgbClr val="000000"/>
                </a:solidFill>
                <a:latin typeface="+mn-lt"/>
              </a:rPr>
              <a:t>SmartInv</a:t>
            </a:r>
            <a:r>
              <a:rPr lang="en-GB" sz="2000" dirty="0">
                <a:solidFill>
                  <a:srgbClr val="000000"/>
                </a:solidFill>
                <a:latin typeface="+mn-lt"/>
              </a:rPr>
              <a:t>, </a:t>
            </a:r>
            <a:r>
              <a:rPr lang="en-GB" sz="2000" b="0" i="0" u="none" strike="noStrike" dirty="0" err="1">
                <a:solidFill>
                  <a:srgbClr val="000000"/>
                </a:solidFill>
                <a:effectLst/>
                <a:latin typeface="-webkit-standard"/>
              </a:rPr>
              <a:t>ContractWard</a:t>
            </a:r>
            <a:r>
              <a:rPr lang="en-GB" sz="2000" b="0" i="0" u="none" strike="noStrike" dirty="0">
                <a:solidFill>
                  <a:srgbClr val="000000"/>
                </a:solidFill>
                <a:effectLst/>
                <a:latin typeface="-webkit-standard"/>
              </a:rPr>
              <a:t>, </a:t>
            </a:r>
            <a:r>
              <a:rPr lang="en-GB" sz="2000" b="0" i="0" u="none" strike="noStrike" dirty="0" err="1">
                <a:solidFill>
                  <a:srgbClr val="000000"/>
                </a:solidFill>
                <a:effectLst/>
                <a:latin typeface="-webkit-standard"/>
              </a:rPr>
              <a:t>AuditGPT</a:t>
            </a:r>
            <a:br>
              <a:rPr lang="en-GB" sz="2000" b="0" i="0" u="none" strike="noStrike" dirty="0">
                <a:solidFill>
                  <a:srgbClr val="000000"/>
                </a:solidFill>
                <a:effectLst/>
                <a:latin typeface="+mn-lt"/>
              </a:rPr>
            </a:br>
            <a:endParaRPr lang="en-GB" sz="2000" dirty="0">
              <a:solidFill>
                <a:srgbClr val="000000"/>
              </a:solidFill>
              <a:latin typeface="+mn-lt"/>
            </a:endParaRPr>
          </a:p>
          <a:p>
            <a:pPr algn="l"/>
            <a:r>
              <a:rPr lang="en-GB" sz="2000" b="0" i="0" u="none" strike="noStrike" dirty="0">
                <a:solidFill>
                  <a:srgbClr val="000000"/>
                </a:solidFill>
                <a:effectLst/>
                <a:latin typeface="+mn-lt"/>
              </a:rPr>
              <a:t>Learning:</a:t>
            </a:r>
          </a:p>
          <a:p>
            <a:pPr algn="l">
              <a:buFont typeface="Arial" panose="020B0604020202020204" pitchFamily="34" charset="0"/>
              <a:buChar char="•"/>
            </a:pPr>
            <a:endParaRPr lang="en-GB" sz="2000" dirty="0">
              <a:solidFill>
                <a:srgbClr val="000000"/>
              </a:solidFill>
              <a:latin typeface="+mn-lt"/>
            </a:endParaRPr>
          </a:p>
          <a:p>
            <a:pPr marL="285750" indent="-285750">
              <a:buFont typeface="Arial" panose="020B0604020202020204" pitchFamily="34" charset="0"/>
              <a:buChar char="•"/>
            </a:pPr>
            <a:r>
              <a:rPr lang="en-GB" sz="2000" dirty="0" err="1">
                <a:latin typeface="+mn-lt"/>
              </a:rPr>
              <a:t>Ethernaut</a:t>
            </a:r>
            <a:r>
              <a:rPr lang="en-GB" sz="2000" dirty="0">
                <a:latin typeface="+mn-lt"/>
              </a:rPr>
              <a:t> (by </a:t>
            </a:r>
            <a:r>
              <a:rPr lang="en-GB" sz="2000" dirty="0" err="1">
                <a:latin typeface="+mn-lt"/>
              </a:rPr>
              <a:t>OpenZeppelin</a:t>
            </a:r>
            <a:r>
              <a:rPr lang="en-GB" sz="2000" dirty="0">
                <a:latin typeface="+mn-lt"/>
              </a:rPr>
              <a:t>): Gamified learning for smart contract vulnerabilities.</a:t>
            </a:r>
          </a:p>
          <a:p>
            <a:pPr marL="285750" indent="-285750">
              <a:buFont typeface="Arial" panose="020B0604020202020204" pitchFamily="34" charset="0"/>
              <a:buChar char="•"/>
            </a:pPr>
            <a:r>
              <a:rPr lang="en-GB" sz="2000" dirty="0">
                <a:latin typeface="+mn-lt"/>
              </a:rPr>
              <a:t>Solidity official docs: https://</a:t>
            </a:r>
            <a:r>
              <a:rPr lang="en-GB" sz="2000" dirty="0" err="1">
                <a:latin typeface="+mn-lt"/>
              </a:rPr>
              <a:t>docs.soliditylang.org</a:t>
            </a:r>
            <a:r>
              <a:rPr lang="en-GB" sz="2000" dirty="0">
                <a:latin typeface="+mn-lt"/>
              </a:rPr>
              <a:t>/</a:t>
            </a:r>
            <a:endParaRPr lang="ar-SA" sz="2000" dirty="0">
              <a:latin typeface="+mn-lt"/>
            </a:endParaRPr>
          </a:p>
          <a:p>
            <a:pPr algn="l">
              <a:buFont typeface="Arial" panose="020B0604020202020204" pitchFamily="34" charset="0"/>
              <a:buChar char="•"/>
            </a:pPr>
            <a:endParaRPr lang="en-GB" sz="2000" dirty="0">
              <a:latin typeface="+mn-lt"/>
            </a:endParaRPr>
          </a:p>
          <a:p>
            <a:r>
              <a:rPr lang="en-GB" sz="2000" dirty="0">
                <a:effectLst/>
                <a:latin typeface="+mn-lt"/>
              </a:rPr>
              <a:t> </a:t>
            </a:r>
            <a:endParaRPr lang="en-US" sz="2000" dirty="0">
              <a:latin typeface="+mn-lt"/>
            </a:endParaRPr>
          </a:p>
        </p:txBody>
      </p:sp>
      <p:sp>
        <p:nvSpPr>
          <p:cNvPr id="3" name="TextBox 2">
            <a:extLst>
              <a:ext uri="{FF2B5EF4-FFF2-40B4-BE49-F238E27FC236}">
                <a16:creationId xmlns:a16="http://schemas.microsoft.com/office/drawing/2014/main" id="{90A0D566-41CC-AD32-D977-1D826F19BE00}"/>
              </a:ext>
            </a:extLst>
          </p:cNvPr>
          <p:cNvSpPr txBox="1"/>
          <p:nvPr/>
        </p:nvSpPr>
        <p:spPr>
          <a:xfrm>
            <a:off x="338213" y="4460821"/>
            <a:ext cx="184731" cy="923330"/>
          </a:xfrm>
          <a:prstGeom prst="rect">
            <a:avLst/>
          </a:prstGeom>
          <a:noFill/>
        </p:spPr>
        <p:txBody>
          <a:bodyPr wrap="none" rtlCol="0">
            <a:spAutoFit/>
          </a:bodyPr>
          <a:lstStyle/>
          <a:p>
            <a:pPr algn="l"/>
            <a:endParaRPr lang="en-GB" dirty="0">
              <a:solidFill>
                <a:srgbClr val="000000"/>
              </a:solidFill>
            </a:endParaRPr>
          </a:p>
          <a:p>
            <a:endParaRPr lang="en-GB" dirty="0"/>
          </a:p>
          <a:p>
            <a:endParaRPr lang="en-US" dirty="0"/>
          </a:p>
        </p:txBody>
      </p:sp>
      <p:pic>
        <p:nvPicPr>
          <p:cNvPr id="5" name="Audio 4">
            <a:extLst>
              <a:ext uri="{FF2B5EF4-FFF2-40B4-BE49-F238E27FC236}">
                <a16:creationId xmlns:a16="http://schemas.microsoft.com/office/drawing/2014/main" id="{71A1F4E2-A56E-88AA-12F2-4AEA0837295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680068804"/>
      </p:ext>
    </p:extLst>
  </p:cSld>
  <p:clrMapOvr>
    <a:masterClrMapping/>
  </p:clrMapOvr>
  <mc:AlternateContent xmlns:mc="http://schemas.openxmlformats.org/markup-compatibility/2006">
    <mc:Choice xmlns:p14="http://schemas.microsoft.com/office/powerpoint/2010/main" Requires="p14">
      <p:transition spd="slow" p14:dur="2000" advTm="244405"/>
    </mc:Choice>
    <mc:Fallback>
      <p:transition spd="slow" advTm="244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DDD3-4A77-7A08-7ECA-0FC79C739F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F52A369-0B6F-DF7C-85FE-DF59D6899CB1}"/>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a:effectLst/>
                <a:latin typeface="Bitter"/>
                <a:ea typeface="+mj-ea"/>
                <a:cs typeface="Bitter"/>
              </a:rPr>
              <a:t>Tools and resources</a:t>
            </a:r>
            <a:endParaRPr lang="en-GB" b="1" i="0" kern="0">
              <a:latin typeface="Bitter"/>
              <a:ea typeface="+mj-ea"/>
              <a:cs typeface="Bitter"/>
            </a:endParaRPr>
          </a:p>
        </p:txBody>
      </p:sp>
      <p:sp>
        <p:nvSpPr>
          <p:cNvPr id="2" name="TextBox 1">
            <a:extLst>
              <a:ext uri="{FF2B5EF4-FFF2-40B4-BE49-F238E27FC236}">
                <a16:creationId xmlns:a16="http://schemas.microsoft.com/office/drawing/2014/main" id="{67C6D483-2BD1-9CDD-9A38-137B77CEF761}"/>
              </a:ext>
            </a:extLst>
          </p:cNvPr>
          <p:cNvSpPr txBox="1"/>
          <p:nvPr/>
        </p:nvSpPr>
        <p:spPr bwMode="auto">
          <a:xfrm>
            <a:off x="355600" y="1383613"/>
            <a:ext cx="8534149" cy="5275642"/>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126000">
              <a:lnSpc>
                <a:spcPct val="120000"/>
              </a:lnSpc>
              <a:spcBef>
                <a:spcPct val="20000"/>
              </a:spcBef>
              <a:buClr>
                <a:schemeClr val="accent5"/>
              </a:buClr>
            </a:pPr>
            <a:r>
              <a:rPr lang="en-GB" sz="2000" b="1" dirty="0">
                <a:effectLst/>
                <a:latin typeface="PT Sans"/>
              </a:rPr>
              <a:t>2. </a:t>
            </a:r>
            <a:r>
              <a:rPr lang="en-GB" sz="2000" b="1" u="none" strike="noStrike" dirty="0">
                <a:effectLst/>
                <a:latin typeface="PT Sans"/>
              </a:rPr>
              <a:t>Real-Time Network Monitoring: </a:t>
            </a:r>
          </a:p>
          <a:p>
            <a:pPr marL="342000" indent="-216000">
              <a:lnSpc>
                <a:spcPct val="120000"/>
              </a:lnSpc>
              <a:spcBef>
                <a:spcPct val="20000"/>
              </a:spcBef>
              <a:buClr>
                <a:schemeClr val="accent5"/>
              </a:buClr>
              <a:buChar char="•"/>
            </a:pPr>
            <a:endParaRPr lang="en-GB" sz="2000" u="none" strike="noStrike" dirty="0">
              <a:effectLst/>
              <a:latin typeface="PT Sans"/>
            </a:endParaRPr>
          </a:p>
          <a:p>
            <a:pPr marL="342000" indent="-216000">
              <a:lnSpc>
                <a:spcPct val="120000"/>
              </a:lnSpc>
              <a:spcBef>
                <a:spcPct val="20000"/>
              </a:spcBef>
              <a:buClr>
                <a:schemeClr val="accent5"/>
              </a:buClr>
              <a:buFont typeface="Arial" panose="020B0604020202020204" pitchFamily="34" charset="0"/>
              <a:buChar char="•"/>
            </a:pPr>
            <a:r>
              <a:rPr lang="en-GB" sz="2000" dirty="0">
                <a:latin typeface="PT Sans"/>
                <a:hlinkClick r:id="rId5">
                  <a:extLst>
                    <a:ext uri="{A12FA001-AC4F-418D-AE19-62706E023703}">
                      <ahyp:hlinkClr xmlns:ahyp="http://schemas.microsoft.com/office/drawing/2018/hyperlinkcolor" val="tx"/>
                    </a:ext>
                  </a:extLst>
                </a:hlinkClick>
              </a:rPr>
              <a:t>Tenderly</a:t>
            </a:r>
            <a:br>
              <a:rPr lang="en-GB" sz="2000" dirty="0">
                <a:latin typeface="PT Sans"/>
              </a:rPr>
            </a:br>
            <a:r>
              <a:rPr lang="en-GB" sz="2000" dirty="0">
                <a:latin typeface="PT Sans"/>
              </a:rPr>
              <a:t>Realtime monitoring and debugging for smart contracts on live chains.</a:t>
            </a:r>
          </a:p>
          <a:p>
            <a:pPr marL="342000" indent="-216000">
              <a:lnSpc>
                <a:spcPct val="120000"/>
              </a:lnSpc>
              <a:spcBef>
                <a:spcPct val="20000"/>
              </a:spcBef>
              <a:buClr>
                <a:schemeClr val="accent5"/>
              </a:buClr>
              <a:buFont typeface="Arial" panose="020B0604020202020204" pitchFamily="34" charset="0"/>
              <a:buChar char="•"/>
            </a:pPr>
            <a:r>
              <a:rPr lang="en-GB" sz="2000" dirty="0">
                <a:latin typeface="PT Sans"/>
                <a:hlinkClick r:id="rId6">
                  <a:extLst>
                    <a:ext uri="{A12FA001-AC4F-418D-AE19-62706E023703}">
                      <ahyp:hlinkClr xmlns:ahyp="http://schemas.microsoft.com/office/drawing/2018/hyperlinkcolor" val="tx"/>
                    </a:ext>
                  </a:extLst>
                </a:hlinkClick>
              </a:rPr>
              <a:t>Forta</a:t>
            </a:r>
            <a:br>
              <a:rPr lang="en-GB" sz="2000" dirty="0">
                <a:latin typeface="PT Sans"/>
              </a:rPr>
            </a:br>
            <a:r>
              <a:rPr lang="en-GB" sz="2000" dirty="0">
                <a:latin typeface="PT Sans"/>
              </a:rPr>
              <a:t>Decentralized threat detection network for Web3.</a:t>
            </a:r>
          </a:p>
          <a:p>
            <a:pPr marL="342000" indent="-216000">
              <a:lnSpc>
                <a:spcPct val="120000"/>
              </a:lnSpc>
              <a:spcBef>
                <a:spcPct val="20000"/>
              </a:spcBef>
              <a:buClr>
                <a:schemeClr val="accent5"/>
              </a:buClr>
              <a:buFont typeface="Arial" panose="020B0604020202020204" pitchFamily="34" charset="0"/>
              <a:buChar char="•"/>
            </a:pPr>
            <a:r>
              <a:rPr lang="en-GB" sz="2000" dirty="0">
                <a:latin typeface="PT Sans"/>
                <a:hlinkClick r:id="rId7">
                  <a:extLst>
                    <a:ext uri="{A12FA001-AC4F-418D-AE19-62706E023703}">
                      <ahyp:hlinkClr xmlns:ahyp="http://schemas.microsoft.com/office/drawing/2018/hyperlinkcolor" val="tx"/>
                    </a:ext>
                  </a:extLst>
                </a:hlinkClick>
              </a:rPr>
              <a:t>Ether</a:t>
            </a:r>
            <a:r>
              <a:rPr lang="en-GB" sz="2000" dirty="0">
                <a:latin typeface="PT Sans"/>
              </a:rPr>
              <a:t>.js or </a:t>
            </a:r>
            <a:r>
              <a:rPr lang="en-GB" sz="2000" dirty="0">
                <a:latin typeface="PT Sans"/>
                <a:hlinkClick r:id="rId8">
                  <a:extLst>
                    <a:ext uri="{A12FA001-AC4F-418D-AE19-62706E023703}">
                      <ahyp:hlinkClr xmlns:ahyp="http://schemas.microsoft.com/office/drawing/2018/hyperlinkcolor" val="tx"/>
                    </a:ext>
                  </a:extLst>
                </a:hlinkClick>
              </a:rPr>
              <a:t>Web3.js</a:t>
            </a:r>
            <a:br>
              <a:rPr lang="en-GB" sz="2000" dirty="0">
                <a:latin typeface="PT Sans"/>
              </a:rPr>
            </a:br>
            <a:r>
              <a:rPr lang="en-GB" sz="2000" dirty="0">
                <a:latin typeface="PT Sans"/>
              </a:rPr>
              <a:t>Use to build custom monitoring bots or listeners.</a:t>
            </a:r>
          </a:p>
          <a:p>
            <a:pPr marL="342000" indent="-216000">
              <a:lnSpc>
                <a:spcPct val="120000"/>
              </a:lnSpc>
              <a:spcBef>
                <a:spcPct val="20000"/>
              </a:spcBef>
              <a:buClr>
                <a:schemeClr val="accent5"/>
              </a:buClr>
              <a:buFont typeface="Arial" panose="020B0604020202020204" pitchFamily="34" charset="0"/>
              <a:buChar char="•"/>
            </a:pPr>
            <a:endParaRPr lang="en-GB" sz="2000" u="none" strike="noStrike" dirty="0">
              <a:effectLst/>
              <a:latin typeface="PT Sans"/>
            </a:endParaRPr>
          </a:p>
          <a:p>
            <a:pPr marL="342000" indent="-216000">
              <a:lnSpc>
                <a:spcPct val="120000"/>
              </a:lnSpc>
              <a:spcBef>
                <a:spcPct val="20000"/>
              </a:spcBef>
              <a:buClr>
                <a:schemeClr val="accent5"/>
              </a:buClr>
              <a:buChar char="•"/>
            </a:pPr>
            <a:endParaRPr lang="en-GB" sz="2000" dirty="0">
              <a:effectLst/>
              <a:latin typeface="PT Sans"/>
            </a:endParaRPr>
          </a:p>
          <a:p>
            <a:pPr marL="342000" indent="-216000">
              <a:lnSpc>
                <a:spcPct val="120000"/>
              </a:lnSpc>
              <a:spcBef>
                <a:spcPct val="20000"/>
              </a:spcBef>
              <a:buClr>
                <a:schemeClr val="accent5"/>
              </a:buClr>
              <a:buChar char="•"/>
            </a:pPr>
            <a:endParaRPr lang="en-GB" sz="2000" dirty="0">
              <a:latin typeface="PT Sans"/>
            </a:endParaRPr>
          </a:p>
          <a:p>
            <a:pPr marL="126000">
              <a:lnSpc>
                <a:spcPct val="120000"/>
              </a:lnSpc>
              <a:spcBef>
                <a:spcPct val="20000"/>
              </a:spcBef>
              <a:buClr>
                <a:schemeClr val="accent5"/>
              </a:buClr>
            </a:pPr>
            <a:endParaRPr lang="en-GB" sz="2000" dirty="0">
              <a:latin typeface="PT Sans"/>
            </a:endParaRPr>
          </a:p>
        </p:txBody>
      </p:sp>
      <p:pic>
        <p:nvPicPr>
          <p:cNvPr id="4" name="Audio 3">
            <a:extLst>
              <a:ext uri="{FF2B5EF4-FFF2-40B4-BE49-F238E27FC236}">
                <a16:creationId xmlns:a16="http://schemas.microsoft.com/office/drawing/2014/main" id="{43807BF2-F40C-10E2-FC63-BC673EF58DF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100639309"/>
      </p:ext>
    </p:extLst>
  </p:cSld>
  <p:clrMapOvr>
    <a:masterClrMapping/>
  </p:clrMapOvr>
  <mc:AlternateContent xmlns:mc="http://schemas.openxmlformats.org/markup-compatibility/2006">
    <mc:Choice xmlns:p14="http://schemas.microsoft.com/office/powerpoint/2010/main" Requires="p14">
      <p:transition spd="slow" p14:dur="2000" advTm="108522"/>
    </mc:Choice>
    <mc:Fallback>
      <p:transition spd="slow" advTm="108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4E85C-7339-BB02-6290-B06A8832CC4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89915C3-7D76-31E8-78F6-3C805DBF40F1}"/>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a:effectLst/>
                <a:latin typeface="Bitter"/>
                <a:ea typeface="+mj-ea"/>
                <a:cs typeface="Bitter"/>
              </a:rPr>
              <a:t>Tools and resources</a:t>
            </a:r>
            <a:endParaRPr lang="en-GB" b="1" i="0" kern="0">
              <a:latin typeface="Bitter"/>
              <a:ea typeface="+mj-ea"/>
              <a:cs typeface="Bitter"/>
            </a:endParaRPr>
          </a:p>
        </p:txBody>
      </p:sp>
      <p:sp>
        <p:nvSpPr>
          <p:cNvPr id="2" name="TextBox 1">
            <a:extLst>
              <a:ext uri="{FF2B5EF4-FFF2-40B4-BE49-F238E27FC236}">
                <a16:creationId xmlns:a16="http://schemas.microsoft.com/office/drawing/2014/main" id="{DED9A857-D088-6506-1F2F-ED8AE987214C}"/>
              </a:ext>
            </a:extLst>
          </p:cNvPr>
          <p:cNvSpPr txBox="1"/>
          <p:nvPr/>
        </p:nvSpPr>
        <p:spPr bwMode="auto">
          <a:xfrm>
            <a:off x="355600" y="1383613"/>
            <a:ext cx="8534149" cy="5275642"/>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126000">
              <a:lnSpc>
                <a:spcPct val="110000"/>
              </a:lnSpc>
              <a:spcBef>
                <a:spcPct val="20000"/>
              </a:spcBef>
              <a:buClr>
                <a:schemeClr val="accent5"/>
              </a:buClr>
            </a:pPr>
            <a:r>
              <a:rPr lang="en-GB" sz="1900" b="1" dirty="0">
                <a:latin typeface="PT Sans"/>
              </a:rPr>
              <a:t>3</a:t>
            </a:r>
            <a:r>
              <a:rPr lang="en-GB" sz="1900" b="1" dirty="0">
                <a:effectLst/>
                <a:latin typeface="PT Sans"/>
              </a:rPr>
              <a:t>. </a:t>
            </a:r>
            <a:r>
              <a:rPr lang="en-GB" sz="1900" b="1" u="none" strike="noStrike" dirty="0">
                <a:effectLst/>
                <a:latin typeface="PT Sans"/>
              </a:rPr>
              <a:t>Wallet Security &amp; Transaction Validation : </a:t>
            </a:r>
          </a:p>
          <a:p>
            <a:pPr marL="342000" indent="-216000">
              <a:lnSpc>
                <a:spcPct val="110000"/>
              </a:lnSpc>
              <a:spcBef>
                <a:spcPct val="20000"/>
              </a:spcBef>
              <a:buClr>
                <a:schemeClr val="accent5"/>
              </a:buClr>
              <a:buChar char="•"/>
            </a:pPr>
            <a:endParaRPr lang="en-GB" sz="1900" u="none" strike="noStrike" dirty="0">
              <a:effectLst/>
              <a:latin typeface="PT Sans"/>
            </a:endParaRPr>
          </a:p>
          <a:p>
            <a:pPr marL="342000" indent="-216000">
              <a:lnSpc>
                <a:spcPct val="110000"/>
              </a:lnSpc>
              <a:spcBef>
                <a:spcPct val="20000"/>
              </a:spcBef>
              <a:buClr>
                <a:schemeClr val="accent5"/>
              </a:buClr>
              <a:buFont typeface="Arial" panose="020B0604020202020204" pitchFamily="34" charset="0"/>
              <a:buChar char="•"/>
            </a:pPr>
            <a:r>
              <a:rPr lang="en-GB" sz="1900" dirty="0">
                <a:latin typeface="PT Sans"/>
                <a:hlinkClick r:id="rId5">
                  <a:extLst>
                    <a:ext uri="{A12FA001-AC4F-418D-AE19-62706E023703}">
                      <ahyp:hlinkClr xmlns:ahyp="http://schemas.microsoft.com/office/drawing/2018/hyperlinkcolor" val="tx"/>
                    </a:ext>
                  </a:extLst>
                </a:hlinkClick>
              </a:rPr>
              <a:t>Web3Antivirus</a:t>
            </a:r>
            <a:br>
              <a:rPr lang="en-GB" sz="1900" dirty="0">
                <a:latin typeface="PT Sans"/>
              </a:rPr>
            </a:br>
            <a:r>
              <a:rPr lang="en-GB" sz="1900" dirty="0">
                <a:latin typeface="PT Sans"/>
              </a:rPr>
              <a:t>Chrome extension to detect phishing and malicious </a:t>
            </a:r>
            <a:r>
              <a:rPr lang="en-GB" sz="1900" dirty="0" err="1">
                <a:latin typeface="PT Sans"/>
              </a:rPr>
              <a:t>DApps</a:t>
            </a:r>
            <a:r>
              <a:rPr lang="en-GB" sz="1900" dirty="0">
                <a:latin typeface="PT Sans"/>
              </a:rPr>
              <a:t>.</a:t>
            </a:r>
          </a:p>
          <a:p>
            <a:pPr marL="342000" indent="-216000">
              <a:lnSpc>
                <a:spcPct val="110000"/>
              </a:lnSpc>
              <a:spcBef>
                <a:spcPct val="20000"/>
              </a:spcBef>
              <a:buClr>
                <a:schemeClr val="accent5"/>
              </a:buClr>
              <a:buChar char="•"/>
            </a:pPr>
            <a:endParaRPr lang="en-GB" sz="1900" dirty="0">
              <a:latin typeface="PT Sans"/>
            </a:endParaRPr>
          </a:p>
          <a:p>
            <a:pPr marL="342000" indent="-216000">
              <a:lnSpc>
                <a:spcPct val="110000"/>
              </a:lnSpc>
              <a:spcBef>
                <a:spcPct val="20000"/>
              </a:spcBef>
              <a:buClr>
                <a:schemeClr val="accent5"/>
              </a:buClr>
              <a:buFont typeface="Arial" panose="020B0604020202020204" pitchFamily="34" charset="0"/>
              <a:buChar char="•"/>
            </a:pPr>
            <a:r>
              <a:rPr lang="en-GB" sz="1900" dirty="0">
                <a:latin typeface="PT Sans"/>
                <a:hlinkClick r:id="rId6">
                  <a:extLst>
                    <a:ext uri="{A12FA001-AC4F-418D-AE19-62706E023703}">
                      <ahyp:hlinkClr xmlns:ahyp="http://schemas.microsoft.com/office/drawing/2018/hyperlinkcolor" val="tx"/>
                    </a:ext>
                  </a:extLst>
                </a:hlinkClick>
              </a:rPr>
              <a:t>Ethers.js Signer</a:t>
            </a:r>
            <a:br>
              <a:rPr lang="en-GB" sz="1900" dirty="0">
                <a:latin typeface="PT Sans"/>
              </a:rPr>
            </a:br>
            <a:r>
              <a:rPr lang="en-GB" sz="1900" dirty="0">
                <a:latin typeface="PT Sans"/>
              </a:rPr>
              <a:t>Can be used to simulate &amp; verify user intent before transaction signing.</a:t>
            </a:r>
          </a:p>
          <a:p>
            <a:pPr marL="342000" indent="-216000">
              <a:lnSpc>
                <a:spcPct val="110000"/>
              </a:lnSpc>
              <a:spcBef>
                <a:spcPct val="20000"/>
              </a:spcBef>
              <a:buClr>
                <a:schemeClr val="accent5"/>
              </a:buClr>
              <a:buFont typeface="Arial" panose="020B0604020202020204" pitchFamily="34" charset="0"/>
              <a:buChar char="•"/>
            </a:pPr>
            <a:endParaRPr lang="en-GB" sz="1900" dirty="0">
              <a:latin typeface="PT Sans"/>
            </a:endParaRPr>
          </a:p>
          <a:p>
            <a:pPr marL="342000" indent="-216000">
              <a:lnSpc>
                <a:spcPct val="110000"/>
              </a:lnSpc>
              <a:spcBef>
                <a:spcPct val="20000"/>
              </a:spcBef>
              <a:buClr>
                <a:schemeClr val="accent5"/>
              </a:buClr>
              <a:buFont typeface="Arial" panose="020B0604020202020204" pitchFamily="34" charset="0"/>
              <a:buChar char="•"/>
            </a:pPr>
            <a:r>
              <a:rPr lang="en-GB" sz="1900" dirty="0">
                <a:latin typeface="PT Sans"/>
                <a:hlinkClick r:id="rId7">
                  <a:extLst>
                    <a:ext uri="{A12FA001-AC4F-418D-AE19-62706E023703}">
                      <ahyp:hlinkClr xmlns:ahyp="http://schemas.microsoft.com/office/drawing/2018/hyperlinkcolor" val="tx"/>
                    </a:ext>
                  </a:extLst>
                </a:hlinkClick>
              </a:rPr>
              <a:t>Rabby Wallet</a:t>
            </a:r>
            <a:br>
              <a:rPr lang="en-GB" sz="1900" dirty="0">
                <a:latin typeface="PT Sans"/>
              </a:rPr>
            </a:br>
            <a:r>
              <a:rPr lang="en-GB" sz="1900" dirty="0">
                <a:latin typeface="PT Sans"/>
              </a:rPr>
              <a:t>Open-source wallet that simulates transactions before signing.</a:t>
            </a:r>
          </a:p>
          <a:p>
            <a:pPr marL="342000" indent="-216000">
              <a:lnSpc>
                <a:spcPct val="110000"/>
              </a:lnSpc>
              <a:spcBef>
                <a:spcPct val="20000"/>
              </a:spcBef>
              <a:buClr>
                <a:schemeClr val="accent5"/>
              </a:buClr>
              <a:buFont typeface="Arial" panose="020B0604020202020204" pitchFamily="34" charset="0"/>
              <a:buChar char="•"/>
            </a:pPr>
            <a:endParaRPr lang="en-GB" sz="1900" u="none" strike="noStrike" dirty="0">
              <a:effectLst/>
              <a:latin typeface="PT Sans"/>
            </a:endParaRPr>
          </a:p>
          <a:p>
            <a:pPr marL="342000" indent="-216000">
              <a:lnSpc>
                <a:spcPct val="110000"/>
              </a:lnSpc>
              <a:spcBef>
                <a:spcPct val="20000"/>
              </a:spcBef>
              <a:buClr>
                <a:schemeClr val="accent5"/>
              </a:buClr>
              <a:buChar char="•"/>
            </a:pPr>
            <a:endParaRPr lang="en-GB" sz="1900" dirty="0">
              <a:effectLst/>
              <a:latin typeface="PT Sans"/>
            </a:endParaRPr>
          </a:p>
          <a:p>
            <a:pPr marL="342000" indent="-216000">
              <a:lnSpc>
                <a:spcPct val="110000"/>
              </a:lnSpc>
              <a:spcBef>
                <a:spcPct val="20000"/>
              </a:spcBef>
              <a:buClr>
                <a:schemeClr val="accent5"/>
              </a:buClr>
              <a:buChar char="•"/>
            </a:pPr>
            <a:endParaRPr lang="en-GB" sz="1900" dirty="0">
              <a:latin typeface="PT Sans"/>
            </a:endParaRPr>
          </a:p>
          <a:p>
            <a:pPr marL="342000" indent="-216000">
              <a:lnSpc>
                <a:spcPct val="110000"/>
              </a:lnSpc>
              <a:spcBef>
                <a:spcPct val="20000"/>
              </a:spcBef>
              <a:buClr>
                <a:schemeClr val="accent5"/>
              </a:buClr>
              <a:buChar char="•"/>
            </a:pPr>
            <a:r>
              <a:rPr lang="en-GB" sz="1900" dirty="0">
                <a:effectLst/>
                <a:latin typeface="PT Sans"/>
              </a:rPr>
              <a:t> </a:t>
            </a:r>
            <a:endParaRPr lang="en-GB" sz="1900" dirty="0">
              <a:latin typeface="PT Sans"/>
            </a:endParaRPr>
          </a:p>
        </p:txBody>
      </p:sp>
      <p:pic>
        <p:nvPicPr>
          <p:cNvPr id="4" name="Audio 3">
            <a:extLst>
              <a:ext uri="{FF2B5EF4-FFF2-40B4-BE49-F238E27FC236}">
                <a16:creationId xmlns:a16="http://schemas.microsoft.com/office/drawing/2014/main" id="{42D34E4C-EE92-F734-11F8-92FD793362E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929037018"/>
      </p:ext>
    </p:extLst>
  </p:cSld>
  <p:clrMapOvr>
    <a:masterClrMapping/>
  </p:clrMapOvr>
  <mc:AlternateContent xmlns:mc="http://schemas.openxmlformats.org/markup-compatibility/2006">
    <mc:Choice xmlns:p14="http://schemas.microsoft.com/office/powerpoint/2010/main" Requires="p14">
      <p:transition spd="slow" p14:dur="2000" advTm="43765"/>
    </mc:Choice>
    <mc:Fallback>
      <p:transition spd="slow" advTm="43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C2F85-FC1D-5D5B-0046-77B99E0573E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58B72F9-8399-244B-80D2-23B76465E0B7}"/>
              </a:ext>
            </a:extLst>
          </p:cNvPr>
          <p:cNvSpPr txBox="1">
            <a:spLocks/>
          </p:cNvSpPr>
          <p:nvPr/>
        </p:nvSpPr>
        <p:spPr bwMode="auto">
          <a:xfrm>
            <a:off x="2780503" y="144316"/>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dirty="0">
                <a:effectLst/>
                <a:latin typeface="Bitter"/>
                <a:ea typeface="+mj-ea"/>
                <a:cs typeface="Bitter"/>
              </a:rPr>
              <a:t>Judging Criteria </a:t>
            </a:r>
            <a:endParaRPr lang="en-GB" b="1" i="0" kern="0" dirty="0">
              <a:latin typeface="Bitter"/>
              <a:ea typeface="+mj-ea"/>
              <a:cs typeface="Bitter"/>
            </a:endParaRPr>
          </a:p>
        </p:txBody>
      </p:sp>
      <p:graphicFrame>
        <p:nvGraphicFramePr>
          <p:cNvPr id="10" name="TextBox 1">
            <a:extLst>
              <a:ext uri="{FF2B5EF4-FFF2-40B4-BE49-F238E27FC236}">
                <a16:creationId xmlns:a16="http://schemas.microsoft.com/office/drawing/2014/main" id="{E74FC92D-9F80-294A-CC73-6030D9374F2D}"/>
              </a:ext>
            </a:extLst>
          </p:cNvPr>
          <p:cNvGraphicFramePr/>
          <p:nvPr>
            <p:extLst>
              <p:ext uri="{D42A27DB-BD31-4B8C-83A1-F6EECF244321}">
                <p14:modId xmlns:p14="http://schemas.microsoft.com/office/powerpoint/2010/main" val="61465187"/>
              </p:ext>
            </p:extLst>
          </p:nvPr>
        </p:nvGraphicFramePr>
        <p:xfrm>
          <a:off x="355600" y="1383613"/>
          <a:ext cx="8534149" cy="52756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extLst>
              <a:ext uri="{FF2B5EF4-FFF2-40B4-BE49-F238E27FC236}">
                <a16:creationId xmlns:a16="http://schemas.microsoft.com/office/drawing/2014/main" id="{A2939F46-E159-4640-D84E-7C32E008D06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816233528"/>
      </p:ext>
    </p:extLst>
  </p:cSld>
  <p:clrMapOvr>
    <a:masterClrMapping/>
  </p:clrMapOvr>
  <mc:AlternateContent xmlns:mc="http://schemas.openxmlformats.org/markup-compatibility/2006">
    <mc:Choice xmlns:p14="http://schemas.microsoft.com/office/powerpoint/2010/main" Requires="p14">
      <p:transition spd="slow" p14:dur="2000" advTm="218080"/>
    </mc:Choice>
    <mc:Fallback>
      <p:transition spd="slow" advTm="218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7268" y="0"/>
            <a:ext cx="7430251" cy="1103526"/>
          </a:xfrm>
        </p:spPr>
        <p:txBody>
          <a:bodyPr/>
          <a:lstStyle/>
          <a:p>
            <a:r>
              <a:rPr lang="en-GB" dirty="0"/>
              <a:t>Agenda</a:t>
            </a:r>
          </a:p>
        </p:txBody>
      </p:sp>
      <p:sp>
        <p:nvSpPr>
          <p:cNvPr id="3" name="Content Placeholder 2"/>
          <p:cNvSpPr>
            <a:spLocks noGrp="1"/>
          </p:cNvSpPr>
          <p:nvPr>
            <p:ph sz="half" idx="1"/>
          </p:nvPr>
        </p:nvSpPr>
        <p:spPr>
          <a:xfrm>
            <a:off x="120650" y="1179849"/>
            <a:ext cx="8902700" cy="5244669"/>
          </a:xfrm>
        </p:spPr>
        <p:txBody>
          <a:bodyPr/>
          <a:lstStyle/>
          <a:p>
            <a:pPr marL="126000" indent="0">
              <a:buNone/>
            </a:pPr>
            <a:br>
              <a:rPr lang="en-GB" sz="2400" dirty="0">
                <a:effectLst/>
                <a:latin typeface="Helvetica" pitchFamily="2" charset="0"/>
              </a:rPr>
            </a:br>
            <a:r>
              <a:rPr lang="en-GB" sz="2400" dirty="0">
                <a:effectLst/>
                <a:latin typeface="Helvetica" pitchFamily="2" charset="0"/>
              </a:rPr>
              <a:t>- Hackathon Welcome</a:t>
            </a:r>
          </a:p>
          <a:p>
            <a:pPr>
              <a:buFontTx/>
              <a:buChar char="-"/>
            </a:pPr>
            <a:r>
              <a:rPr lang="en-GB" sz="2400" dirty="0">
                <a:latin typeface="Helvetica" pitchFamily="2" charset="0"/>
              </a:rPr>
              <a:t>Hackathon introduction</a:t>
            </a:r>
          </a:p>
          <a:p>
            <a:pPr>
              <a:buFontTx/>
              <a:buChar char="-"/>
            </a:pPr>
            <a:r>
              <a:rPr lang="en-GB" sz="2400" dirty="0">
                <a:effectLst/>
                <a:latin typeface="Helvetica" pitchFamily="2" charset="0"/>
              </a:rPr>
              <a:t>Groups formation &amp; Lu</a:t>
            </a:r>
            <a:r>
              <a:rPr lang="en-GB" sz="2400" dirty="0">
                <a:latin typeface="Helvetica" pitchFamily="2" charset="0"/>
              </a:rPr>
              <a:t>nch break</a:t>
            </a:r>
          </a:p>
          <a:p>
            <a:pPr>
              <a:buFontTx/>
              <a:buChar char="-"/>
            </a:pPr>
            <a:r>
              <a:rPr lang="en-GB" sz="2400" dirty="0">
                <a:effectLst/>
                <a:latin typeface="Helvetica" pitchFamily="2" charset="0"/>
              </a:rPr>
              <a:t>Groups </a:t>
            </a:r>
            <a:r>
              <a:rPr lang="en-GB" sz="2400" dirty="0">
                <a:latin typeface="Helvetica" pitchFamily="2" charset="0"/>
              </a:rPr>
              <a:t>registration &amp; </a:t>
            </a:r>
            <a:r>
              <a:rPr lang="en-GB" sz="2400" dirty="0">
                <a:effectLst/>
                <a:latin typeface="Helvetica" pitchFamily="2" charset="0"/>
              </a:rPr>
              <a:t>Questions</a:t>
            </a:r>
          </a:p>
        </p:txBody>
      </p:sp>
      <p:pic>
        <p:nvPicPr>
          <p:cNvPr id="6" name="Audio 5">
            <a:extLst>
              <a:ext uri="{FF2B5EF4-FFF2-40B4-BE49-F238E27FC236}">
                <a16:creationId xmlns:a16="http://schemas.microsoft.com/office/drawing/2014/main" id="{D02582FB-BC08-4369-760D-2FE7832883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963337141"/>
      </p:ext>
    </p:extLst>
  </p:cSld>
  <p:clrMapOvr>
    <a:masterClrMapping/>
  </p:clrMapOvr>
  <mc:AlternateContent xmlns:mc="http://schemas.openxmlformats.org/markup-compatibility/2006">
    <mc:Choice xmlns:p14="http://schemas.microsoft.com/office/powerpoint/2010/main" Requires="p14">
      <p:transition spd="slow" p14:dur="2000" advTm="84234"/>
    </mc:Choice>
    <mc:Fallback>
      <p:transition spd="slow" advTm="84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8CA29-62BF-61AA-19E6-69B1E483A78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9173881-E673-0B14-7F8C-B2994249806F}"/>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kern="0">
                <a:latin typeface="Bitter"/>
                <a:ea typeface="+mj-ea"/>
                <a:cs typeface="Bitter"/>
              </a:rPr>
              <a:t>Hackathon Week Schedule </a:t>
            </a:r>
          </a:p>
        </p:txBody>
      </p:sp>
      <p:graphicFrame>
        <p:nvGraphicFramePr>
          <p:cNvPr id="10" name="TextBox 1">
            <a:extLst>
              <a:ext uri="{FF2B5EF4-FFF2-40B4-BE49-F238E27FC236}">
                <a16:creationId xmlns:a16="http://schemas.microsoft.com/office/drawing/2014/main" id="{E39EA11A-8723-7A7A-EA99-F2372BBE6979}"/>
              </a:ext>
            </a:extLst>
          </p:cNvPr>
          <p:cNvGraphicFramePr/>
          <p:nvPr>
            <p:extLst>
              <p:ext uri="{D42A27DB-BD31-4B8C-83A1-F6EECF244321}">
                <p14:modId xmlns:p14="http://schemas.microsoft.com/office/powerpoint/2010/main" val="2464291983"/>
              </p:ext>
            </p:extLst>
          </p:nvPr>
        </p:nvGraphicFramePr>
        <p:xfrm>
          <a:off x="355600" y="1383613"/>
          <a:ext cx="8534149" cy="52756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extLst>
              <a:ext uri="{FF2B5EF4-FFF2-40B4-BE49-F238E27FC236}">
                <a16:creationId xmlns:a16="http://schemas.microsoft.com/office/drawing/2014/main" id="{34AC271E-116F-2A68-1EC0-581B335B874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937618899"/>
      </p:ext>
    </p:extLst>
  </p:cSld>
  <p:clrMapOvr>
    <a:masterClrMapping/>
  </p:clrMapOvr>
  <mc:AlternateContent xmlns:mc="http://schemas.openxmlformats.org/markup-compatibility/2006">
    <mc:Choice xmlns:p14="http://schemas.microsoft.com/office/powerpoint/2010/main" Requires="p14">
      <p:transition spd="slow" p14:dur="2000" advTm="64298"/>
    </mc:Choice>
    <mc:Fallback>
      <p:transition spd="slow" advTm="64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E4EF8-5023-5F78-A865-0B9D02DD37E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434C6FB-99B5-0B87-8E55-3B184631D088}"/>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kern="0">
                <a:latin typeface="Bitter"/>
                <a:ea typeface="+mj-ea"/>
                <a:cs typeface="Bitter"/>
              </a:rPr>
              <a:t>Prizes</a:t>
            </a:r>
          </a:p>
        </p:txBody>
      </p:sp>
      <p:pic>
        <p:nvPicPr>
          <p:cNvPr id="4" name="Content Placeholder 3" descr="A cartoon of a child holding a sign&#10;&#10;Description automatically generated">
            <a:extLst>
              <a:ext uri="{FF2B5EF4-FFF2-40B4-BE49-F238E27FC236}">
                <a16:creationId xmlns:a16="http://schemas.microsoft.com/office/drawing/2014/main" id="{9A79BB0E-727D-1590-9AB6-4F4678E32BA6}"/>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76200" y="1383613"/>
            <a:ext cx="4495800" cy="5265317"/>
          </a:xfrm>
        </p:spPr>
      </p:pic>
      <p:graphicFrame>
        <p:nvGraphicFramePr>
          <p:cNvPr id="10" name="TextBox 1">
            <a:extLst>
              <a:ext uri="{FF2B5EF4-FFF2-40B4-BE49-F238E27FC236}">
                <a16:creationId xmlns:a16="http://schemas.microsoft.com/office/drawing/2014/main" id="{88C546E5-2F06-6672-56B5-9AFFCEA4937F}"/>
              </a:ext>
            </a:extLst>
          </p:cNvPr>
          <p:cNvGraphicFramePr/>
          <p:nvPr>
            <p:extLst>
              <p:ext uri="{D42A27DB-BD31-4B8C-83A1-F6EECF244321}">
                <p14:modId xmlns:p14="http://schemas.microsoft.com/office/powerpoint/2010/main" val="638924234"/>
              </p:ext>
            </p:extLst>
          </p:nvPr>
        </p:nvGraphicFramePr>
        <p:xfrm>
          <a:off x="4780239" y="1274756"/>
          <a:ext cx="4287561" cy="52653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extLst>
              <a:ext uri="{FF2B5EF4-FFF2-40B4-BE49-F238E27FC236}">
                <a16:creationId xmlns:a16="http://schemas.microsoft.com/office/drawing/2014/main" id="{DB576631-AA5C-8E97-C49B-A09D99BAF32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759522974"/>
      </p:ext>
    </p:extLst>
  </p:cSld>
  <p:clrMapOvr>
    <a:masterClrMapping/>
  </p:clrMapOvr>
  <mc:AlternateContent xmlns:mc="http://schemas.openxmlformats.org/markup-compatibility/2006">
    <mc:Choice xmlns:p14="http://schemas.microsoft.com/office/powerpoint/2010/main" Requires="p14">
      <p:transition spd="slow" p14:dur="2000" advTm="72618"/>
    </mc:Choice>
    <mc:Fallback>
      <p:transition spd="slow" advTm="72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1928" y="2416629"/>
            <a:ext cx="4968957" cy="1103526"/>
          </a:xfrm>
        </p:spPr>
        <p:txBody>
          <a:bodyPr/>
          <a:lstStyle/>
          <a:p>
            <a:r>
              <a:rPr lang="en-GB" sz="6000" dirty="0"/>
              <a:t>Questions? </a:t>
            </a:r>
          </a:p>
        </p:txBody>
      </p:sp>
      <p:pic>
        <p:nvPicPr>
          <p:cNvPr id="4" name="Audio 3">
            <a:extLst>
              <a:ext uri="{FF2B5EF4-FFF2-40B4-BE49-F238E27FC236}">
                <a16:creationId xmlns:a16="http://schemas.microsoft.com/office/drawing/2014/main" id="{88FF394B-843D-6C70-8544-194ACAC8A3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51218141"/>
      </p:ext>
    </p:extLst>
  </p:cSld>
  <p:clrMapOvr>
    <a:masterClrMapping/>
  </p:clrMapOvr>
  <mc:AlternateContent xmlns:mc="http://schemas.openxmlformats.org/markup-compatibility/2006">
    <mc:Choice xmlns:p14="http://schemas.microsoft.com/office/powerpoint/2010/main" Requires="p14">
      <p:transition spd="slow" p14:dur="2000" advTm="1440"/>
    </mc:Choice>
    <mc:Fallback>
      <p:transition spd="slow" advTm="1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0B129-5FB5-0078-9A52-C78A3EB11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CCFA0-1A4D-E9D3-4FA8-4EF6E545D63E}"/>
              </a:ext>
            </a:extLst>
          </p:cNvPr>
          <p:cNvSpPr>
            <a:spLocks noGrp="1"/>
          </p:cNvSpPr>
          <p:nvPr>
            <p:ph type="title"/>
          </p:nvPr>
        </p:nvSpPr>
        <p:spPr>
          <a:xfrm>
            <a:off x="2579022" y="8792"/>
            <a:ext cx="4125646" cy="1103526"/>
          </a:xfrm>
        </p:spPr>
        <p:txBody>
          <a:bodyPr vert="horz" wrap="square" lIns="91440" tIns="45720" rIns="91440" bIns="45720" numCol="1" anchor="ctr" anchorCtr="0" compatLnSpc="1">
            <a:prstTxWarp prst="textNoShape">
              <a:avLst/>
            </a:prstTxWarp>
            <a:normAutofit/>
          </a:bodyPr>
          <a:lstStyle/>
          <a:p>
            <a:r>
              <a:rPr lang="en-GB" b="1" i="0" dirty="0">
                <a:latin typeface="Bitter"/>
                <a:ea typeface="+mj-ea"/>
                <a:cs typeface="Bitter"/>
              </a:rPr>
              <a:t>Lunch break</a:t>
            </a:r>
          </a:p>
        </p:txBody>
      </p:sp>
      <p:sp>
        <p:nvSpPr>
          <p:cNvPr id="3" name="TextBox 2">
            <a:extLst>
              <a:ext uri="{FF2B5EF4-FFF2-40B4-BE49-F238E27FC236}">
                <a16:creationId xmlns:a16="http://schemas.microsoft.com/office/drawing/2014/main" id="{C1FE2772-01B0-DB17-9F6D-6E6E98F2E327}"/>
              </a:ext>
            </a:extLst>
          </p:cNvPr>
          <p:cNvSpPr txBox="1"/>
          <p:nvPr/>
        </p:nvSpPr>
        <p:spPr bwMode="auto">
          <a:xfrm>
            <a:off x="355600" y="1383613"/>
            <a:ext cx="4063462" cy="5244669"/>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342000" indent="-216000">
              <a:lnSpc>
                <a:spcPct val="120000"/>
              </a:lnSpc>
              <a:spcBef>
                <a:spcPct val="20000"/>
              </a:spcBef>
              <a:buClr>
                <a:schemeClr val="accent5"/>
              </a:buClr>
              <a:buChar char="•"/>
            </a:pPr>
            <a:r>
              <a:rPr lang="en-GB" dirty="0">
                <a:latin typeface="PT Sans"/>
              </a:rPr>
              <a:t>Please make sure to form your team:</a:t>
            </a:r>
          </a:p>
          <a:p>
            <a:pPr marL="126000">
              <a:lnSpc>
                <a:spcPct val="120000"/>
              </a:lnSpc>
              <a:spcBef>
                <a:spcPct val="20000"/>
              </a:spcBef>
              <a:buClr>
                <a:schemeClr val="accent5"/>
              </a:buClr>
            </a:pPr>
            <a:r>
              <a:rPr lang="en-GB" dirty="0">
                <a:latin typeface="PT Sans"/>
              </a:rPr>
              <a:t>1- Name your team</a:t>
            </a:r>
          </a:p>
          <a:p>
            <a:pPr marL="126000">
              <a:lnSpc>
                <a:spcPct val="120000"/>
              </a:lnSpc>
              <a:spcBef>
                <a:spcPct val="20000"/>
              </a:spcBef>
              <a:buClr>
                <a:schemeClr val="accent5"/>
              </a:buClr>
            </a:pPr>
            <a:r>
              <a:rPr lang="en-GB" dirty="0">
                <a:latin typeface="PT Sans"/>
              </a:rPr>
              <a:t>2- Each team should have up to 4 members</a:t>
            </a:r>
          </a:p>
          <a:p>
            <a:pPr marL="126000">
              <a:lnSpc>
                <a:spcPct val="120000"/>
              </a:lnSpc>
              <a:spcBef>
                <a:spcPct val="20000"/>
              </a:spcBef>
              <a:buClr>
                <a:schemeClr val="accent5"/>
              </a:buClr>
            </a:pPr>
            <a:r>
              <a:rPr lang="en-GB" dirty="0">
                <a:latin typeface="PT Sans"/>
              </a:rPr>
              <a:t>3- Please register your team here: </a:t>
            </a:r>
            <a:br>
              <a:rPr lang="en-GB" dirty="0">
                <a:latin typeface="PT Sans"/>
              </a:rPr>
            </a:br>
            <a:r>
              <a:rPr lang="en-GB" dirty="0">
                <a:hlinkClick r:id="rId4" tooltip="https://forms.office.com/e/mmpmsmuxcf"/>
              </a:rPr>
              <a:t>https://forms.office.com/e/MMPmsmUxCF</a:t>
            </a:r>
            <a:r>
              <a:rPr lang="en-GB" dirty="0"/>
              <a:t> </a:t>
            </a:r>
          </a:p>
          <a:p>
            <a:pPr marL="126000">
              <a:lnSpc>
                <a:spcPct val="120000"/>
              </a:lnSpc>
              <a:spcBef>
                <a:spcPct val="20000"/>
              </a:spcBef>
              <a:buClr>
                <a:schemeClr val="accent5"/>
              </a:buClr>
            </a:pPr>
            <a:endParaRPr lang="en-GB" dirty="0">
              <a:latin typeface="PT Sans"/>
            </a:endParaRPr>
          </a:p>
        </p:txBody>
      </p:sp>
      <p:pic>
        <p:nvPicPr>
          <p:cNvPr id="5" name="Picture 4" descr="A person writing on a piece of paper&#10;&#10;Description automatically generated">
            <a:extLst>
              <a:ext uri="{FF2B5EF4-FFF2-40B4-BE49-F238E27FC236}">
                <a16:creationId xmlns:a16="http://schemas.microsoft.com/office/drawing/2014/main" id="{A94C92B9-7D26-0A7A-25E6-53F0365D6FB7}"/>
              </a:ext>
            </a:extLst>
          </p:cNvPr>
          <p:cNvPicPr>
            <a:picLocks noChangeAspect="1"/>
          </p:cNvPicPr>
          <p:nvPr/>
        </p:nvPicPr>
        <p:blipFill>
          <a:blip r:embed="rId5">
            <a:extLst>
              <a:ext uri="{28A0092B-C50C-407E-A947-70E740481C1C}">
                <a14:useLocalDpi xmlns:a14="http://schemas.microsoft.com/office/drawing/2010/main" val="0"/>
              </a:ext>
            </a:extLst>
          </a:blip>
          <a:srcRect l="24867" r="21388" b="-2"/>
          <a:stretch>
            <a:fillRect/>
          </a:stretch>
        </p:blipFill>
        <p:spPr>
          <a:xfrm>
            <a:off x="4560888" y="1383613"/>
            <a:ext cx="4287561" cy="5265317"/>
          </a:xfrm>
          <a:prstGeom prst="rect">
            <a:avLst/>
          </a:prstGeom>
          <a:noFill/>
        </p:spPr>
      </p:pic>
      <p:pic>
        <p:nvPicPr>
          <p:cNvPr id="7" name="Audio 6">
            <a:extLst>
              <a:ext uri="{FF2B5EF4-FFF2-40B4-BE49-F238E27FC236}">
                <a16:creationId xmlns:a16="http://schemas.microsoft.com/office/drawing/2014/main" id="{5215D9B8-F2C3-96E4-C1DC-665D8570D2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67054136"/>
      </p:ext>
    </p:extLst>
  </p:cSld>
  <p:clrMapOvr>
    <a:masterClrMapping/>
  </p:clrMapOvr>
  <mc:AlternateContent xmlns:mc="http://schemas.openxmlformats.org/markup-compatibility/2006">
    <mc:Choice xmlns:p14="http://schemas.microsoft.com/office/powerpoint/2010/main" Requires="p14">
      <p:transition spd="slow" p14:dur="2000" advTm="55605"/>
    </mc:Choice>
    <mc:Fallback>
      <p:transition spd="slow" advTm="55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D663-B0F5-F014-4DB1-D8D5B40A6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B40F2A-FF6E-5267-3B72-F1F9DBD15588}"/>
              </a:ext>
            </a:extLst>
          </p:cNvPr>
          <p:cNvSpPr>
            <a:spLocks noGrp="1"/>
          </p:cNvSpPr>
          <p:nvPr>
            <p:ph type="title"/>
          </p:nvPr>
        </p:nvSpPr>
        <p:spPr>
          <a:xfrm>
            <a:off x="1387131" y="20822"/>
            <a:ext cx="7430251" cy="1103526"/>
          </a:xfrm>
        </p:spPr>
        <p:txBody>
          <a:bodyPr vert="horz" wrap="square" lIns="91440" tIns="45720" rIns="91440" bIns="45720" numCol="1" anchor="ctr" anchorCtr="0" compatLnSpc="1">
            <a:prstTxWarp prst="textNoShape">
              <a:avLst/>
            </a:prstTxWarp>
            <a:normAutofit/>
          </a:bodyPr>
          <a:lstStyle/>
          <a:p>
            <a:r>
              <a:rPr lang="en-GB" b="1" i="0" dirty="0">
                <a:latin typeface="Bitter"/>
                <a:ea typeface="+mj-ea"/>
                <a:cs typeface="Bitter"/>
              </a:rPr>
              <a:t>Workshop</a:t>
            </a:r>
          </a:p>
        </p:txBody>
      </p:sp>
      <p:sp>
        <p:nvSpPr>
          <p:cNvPr id="3" name="TextBox 2">
            <a:extLst>
              <a:ext uri="{FF2B5EF4-FFF2-40B4-BE49-F238E27FC236}">
                <a16:creationId xmlns:a16="http://schemas.microsoft.com/office/drawing/2014/main" id="{84FD9DA9-D2C0-531F-F326-F605C4EA4884}"/>
              </a:ext>
            </a:extLst>
          </p:cNvPr>
          <p:cNvSpPr txBox="1"/>
          <p:nvPr/>
        </p:nvSpPr>
        <p:spPr bwMode="auto">
          <a:xfrm>
            <a:off x="355600" y="1383613"/>
            <a:ext cx="8534149" cy="5275642"/>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342000" indent="-216000">
              <a:lnSpc>
                <a:spcPct val="120000"/>
              </a:lnSpc>
              <a:spcBef>
                <a:spcPct val="20000"/>
              </a:spcBef>
              <a:buClr>
                <a:schemeClr val="accent5"/>
              </a:buClr>
              <a:buChar char="•"/>
            </a:pPr>
            <a:r>
              <a:rPr lang="en-GB" sz="2000" u="none" strike="noStrike" dirty="0">
                <a:effectLst/>
                <a:latin typeface="PT Sans"/>
              </a:rPr>
              <a:t>Date: Tuesday 03-06-2025</a:t>
            </a:r>
            <a:br>
              <a:rPr lang="en-GB" sz="2000" dirty="0">
                <a:latin typeface="PT Sans"/>
              </a:rPr>
            </a:br>
            <a:r>
              <a:rPr lang="en-GB" sz="2000" u="none" strike="noStrike" dirty="0">
                <a:effectLst/>
                <a:latin typeface="PT Sans"/>
              </a:rPr>
              <a:t>Time: 11:00 - 13:00</a:t>
            </a:r>
            <a:br>
              <a:rPr lang="en-GB" sz="2000" dirty="0">
                <a:latin typeface="PT Sans"/>
              </a:rPr>
            </a:br>
            <a:r>
              <a:rPr lang="en-GB" sz="2000" u="none" strike="noStrike" dirty="0">
                <a:effectLst/>
                <a:latin typeface="PT Sans"/>
              </a:rPr>
              <a:t>Room booked: F305</a:t>
            </a:r>
            <a:endParaRPr lang="en-GB" sz="2000" dirty="0">
              <a:latin typeface="PT Sans"/>
            </a:endParaRPr>
          </a:p>
        </p:txBody>
      </p:sp>
      <p:pic>
        <p:nvPicPr>
          <p:cNvPr id="6" name="Audio 5">
            <a:extLst>
              <a:ext uri="{FF2B5EF4-FFF2-40B4-BE49-F238E27FC236}">
                <a16:creationId xmlns:a16="http://schemas.microsoft.com/office/drawing/2014/main" id="{E84B9525-6EF3-259D-3B7C-6BF609CF08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805147721"/>
      </p:ext>
    </p:extLst>
  </p:cSld>
  <p:clrMapOvr>
    <a:masterClrMapping/>
  </p:clrMapOvr>
  <mc:AlternateContent xmlns:mc="http://schemas.openxmlformats.org/markup-compatibility/2006">
    <mc:Choice xmlns:p14="http://schemas.microsoft.com/office/powerpoint/2010/main" Requires="p14">
      <p:transition spd="slow" p14:dur="2000" advTm="311317"/>
    </mc:Choice>
    <mc:Fallback>
      <p:transition spd="slow" advTm="311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7108-DBB1-FB6D-0026-F0145C475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F91D90-40A9-91D4-9D35-E7BB4937DBE8}"/>
              </a:ext>
            </a:extLst>
          </p:cNvPr>
          <p:cNvSpPr>
            <a:spLocks noGrp="1"/>
          </p:cNvSpPr>
          <p:nvPr>
            <p:ph type="title"/>
          </p:nvPr>
        </p:nvSpPr>
        <p:spPr>
          <a:xfrm>
            <a:off x="1387131" y="20822"/>
            <a:ext cx="7430251" cy="1103526"/>
          </a:xfrm>
        </p:spPr>
        <p:txBody>
          <a:bodyPr vert="horz" wrap="square" lIns="91440" tIns="45720" rIns="91440" bIns="45720" numCol="1" anchor="ctr" anchorCtr="0" compatLnSpc="1">
            <a:prstTxWarp prst="textNoShape">
              <a:avLst/>
            </a:prstTxWarp>
            <a:normAutofit/>
          </a:bodyPr>
          <a:lstStyle/>
          <a:p>
            <a:r>
              <a:rPr lang="en-GB" b="1" i="0" dirty="0">
                <a:latin typeface="Bitter"/>
                <a:ea typeface="+mj-ea"/>
                <a:cs typeface="Bitter"/>
              </a:rPr>
              <a:t>Workshop</a:t>
            </a:r>
          </a:p>
        </p:txBody>
      </p:sp>
      <p:sp>
        <p:nvSpPr>
          <p:cNvPr id="3" name="TextBox 2">
            <a:extLst>
              <a:ext uri="{FF2B5EF4-FFF2-40B4-BE49-F238E27FC236}">
                <a16:creationId xmlns:a16="http://schemas.microsoft.com/office/drawing/2014/main" id="{CF0F5298-C37F-F17D-C872-CD8258BDA0D3}"/>
              </a:ext>
            </a:extLst>
          </p:cNvPr>
          <p:cNvSpPr txBox="1"/>
          <p:nvPr/>
        </p:nvSpPr>
        <p:spPr bwMode="auto">
          <a:xfrm>
            <a:off x="355600" y="1383613"/>
            <a:ext cx="8534149" cy="5275642"/>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342000" indent="-216000">
              <a:lnSpc>
                <a:spcPct val="120000"/>
              </a:lnSpc>
              <a:spcBef>
                <a:spcPct val="20000"/>
              </a:spcBef>
              <a:buClr>
                <a:schemeClr val="accent5"/>
              </a:buClr>
              <a:buChar char="•"/>
            </a:pPr>
            <a:r>
              <a:rPr lang="en-GB" sz="2000" dirty="0">
                <a:latin typeface="PT Sans"/>
              </a:rPr>
              <a:t>Join Hackathon channel on Slack: </a:t>
            </a:r>
            <a:r>
              <a:rPr lang="en-GB" sz="2000" dirty="0">
                <a:hlinkClick r:id="rId5" tooltip="https://blockchainand-viq5952.slack.com/archives/c08uy4wrc90"/>
              </a:rPr>
              <a:t>https://blockchainand-viq5952.slack.com/archives/C08UY4WRC90</a:t>
            </a:r>
            <a:endParaRPr lang="en-GB" sz="2000" dirty="0"/>
          </a:p>
          <a:p>
            <a:pPr marL="342000" indent="-216000">
              <a:lnSpc>
                <a:spcPct val="120000"/>
              </a:lnSpc>
              <a:spcBef>
                <a:spcPct val="20000"/>
              </a:spcBef>
              <a:buClr>
                <a:schemeClr val="accent5"/>
              </a:buClr>
              <a:buChar char="•"/>
            </a:pPr>
            <a:endParaRPr lang="en-GB" sz="2000" dirty="0"/>
          </a:p>
          <a:p>
            <a:pPr marL="342000" indent="-216000">
              <a:lnSpc>
                <a:spcPct val="120000"/>
              </a:lnSpc>
              <a:spcBef>
                <a:spcPct val="20000"/>
              </a:spcBef>
              <a:buClr>
                <a:schemeClr val="accent5"/>
              </a:buClr>
              <a:buFontTx/>
              <a:buChar char="•"/>
            </a:pPr>
            <a:r>
              <a:rPr lang="en-GB" sz="2000" dirty="0">
                <a:hlinkClick r:id="rId6"/>
              </a:rPr>
              <a:t>Blockchain and Crypto Hackathon | General | Microsoft Teams</a:t>
            </a:r>
            <a:endParaRPr lang="en-GB" sz="2000" dirty="0"/>
          </a:p>
        </p:txBody>
      </p:sp>
      <p:pic>
        <p:nvPicPr>
          <p:cNvPr id="5" name="Audio 4">
            <a:extLst>
              <a:ext uri="{FF2B5EF4-FFF2-40B4-BE49-F238E27FC236}">
                <a16:creationId xmlns:a16="http://schemas.microsoft.com/office/drawing/2014/main" id="{1AD4B367-0171-C72C-DCD1-4E897BA594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979624644"/>
      </p:ext>
    </p:extLst>
  </p:cSld>
  <p:clrMapOvr>
    <a:masterClrMapping/>
  </p:clrMapOvr>
  <mc:AlternateContent xmlns:mc="http://schemas.openxmlformats.org/markup-compatibility/2006">
    <mc:Choice xmlns:p14="http://schemas.microsoft.com/office/powerpoint/2010/main" Requires="p14">
      <p:transition spd="slow" p14:dur="2000" advTm="83018"/>
    </mc:Choice>
    <mc:Fallback>
      <p:transition spd="slow" advTm="83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CC2EB5D-6B0A-F27B-E252-8CC6AABA0849}"/>
              </a:ext>
            </a:extLst>
          </p:cNvPr>
          <p:cNvSpPr txBox="1">
            <a:spLocks/>
          </p:cNvSpPr>
          <p:nvPr/>
        </p:nvSpPr>
        <p:spPr bwMode="auto">
          <a:xfrm>
            <a:off x="2442208" y="0"/>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u="none" strike="noStrike" dirty="0">
                <a:effectLst/>
                <a:latin typeface="Bitter"/>
                <a:ea typeface="+mj-ea"/>
                <a:cs typeface="Bitter"/>
              </a:rPr>
              <a:t>Welcome &amp; Introduction</a:t>
            </a:r>
            <a:endParaRPr lang="en-GB" b="1" i="0" kern="0" dirty="0">
              <a:latin typeface="Bitter"/>
              <a:ea typeface="+mj-ea"/>
              <a:cs typeface="Bitter"/>
            </a:endParaRPr>
          </a:p>
        </p:txBody>
      </p:sp>
      <p:sp>
        <p:nvSpPr>
          <p:cNvPr id="2" name="TextBox 1">
            <a:extLst>
              <a:ext uri="{FF2B5EF4-FFF2-40B4-BE49-F238E27FC236}">
                <a16:creationId xmlns:a16="http://schemas.microsoft.com/office/drawing/2014/main" id="{011F416C-1026-42A1-C6D2-DB1F8BD7019B}"/>
              </a:ext>
            </a:extLst>
          </p:cNvPr>
          <p:cNvSpPr txBox="1"/>
          <p:nvPr/>
        </p:nvSpPr>
        <p:spPr bwMode="auto">
          <a:xfrm>
            <a:off x="355600" y="1383613"/>
            <a:ext cx="8534149" cy="5275642"/>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342000" indent="-216000">
              <a:lnSpc>
                <a:spcPct val="120000"/>
              </a:lnSpc>
              <a:spcBef>
                <a:spcPct val="20000"/>
              </a:spcBef>
              <a:buClr>
                <a:schemeClr val="accent5"/>
              </a:buClr>
              <a:buFontTx/>
              <a:buChar char="•"/>
            </a:pPr>
            <a:r>
              <a:rPr lang="en-GB" sz="2000" u="none" strike="noStrike">
                <a:effectLst/>
                <a:latin typeface="PT Sans"/>
              </a:rPr>
              <a:t>Blockchain &amp; Cryptocurrencies Hackathon</a:t>
            </a:r>
            <a:br>
              <a:rPr lang="en-GB" sz="2000">
                <a:latin typeface="PT Sans"/>
              </a:rPr>
            </a:br>
            <a:r>
              <a:rPr lang="en-GB" sz="2000" u="none" strike="noStrike">
                <a:effectLst/>
                <a:latin typeface="PT Sans"/>
              </a:rPr>
              <a:t>📍 Launch Event | Share Lecture Theatre | Fusion Building</a:t>
            </a:r>
            <a:br>
              <a:rPr lang="en-GB" sz="2000">
                <a:latin typeface="PT Sans"/>
              </a:rPr>
            </a:br>
            <a:r>
              <a:rPr lang="en-GB" sz="2000" u="none" strike="noStrike">
                <a:effectLst/>
                <a:latin typeface="PT Sans"/>
              </a:rPr>
              <a:t>🗓 02 June | 12:00 – 14:00</a:t>
            </a:r>
            <a:endParaRPr lang="en-GB" sz="2000">
              <a:latin typeface="PT Sans"/>
            </a:endParaRPr>
          </a:p>
        </p:txBody>
      </p:sp>
      <p:pic>
        <p:nvPicPr>
          <p:cNvPr id="4" name="Audio 3">
            <a:extLst>
              <a:ext uri="{FF2B5EF4-FFF2-40B4-BE49-F238E27FC236}">
                <a16:creationId xmlns:a16="http://schemas.microsoft.com/office/drawing/2014/main" id="{C31014E6-6BAD-2F64-EC2D-41143789C3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6895522"/>
      </p:ext>
    </p:extLst>
  </p:cSld>
  <p:clrMapOvr>
    <a:masterClrMapping/>
  </p:clrMapOvr>
  <mc:AlternateContent xmlns:mc="http://schemas.openxmlformats.org/markup-compatibility/2006">
    <mc:Choice xmlns:p14="http://schemas.microsoft.com/office/powerpoint/2010/main" Requires="p14">
      <p:transition spd="slow" p14:dur="2000" advTm="8074"/>
    </mc:Choice>
    <mc:Fallback>
      <p:transition spd="slow" advTm="8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F6F72-12D7-E1D0-666D-6891FB54672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F3B7BFF-0EE2-83EE-EE27-7859AC33BF90}"/>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u="none" strike="noStrike">
                <a:effectLst/>
                <a:latin typeface="Bitter"/>
                <a:ea typeface="+mj-ea"/>
                <a:cs typeface="Bitter"/>
              </a:rPr>
              <a:t>What if one line of code could cost $600 million?</a:t>
            </a:r>
            <a:endParaRPr lang="en-GB" b="1" i="0" kern="0">
              <a:latin typeface="Bitter"/>
              <a:ea typeface="+mj-ea"/>
              <a:cs typeface="Bitter"/>
            </a:endParaRPr>
          </a:p>
        </p:txBody>
      </p:sp>
      <p:sp>
        <p:nvSpPr>
          <p:cNvPr id="2" name="TextBox 1">
            <a:extLst>
              <a:ext uri="{FF2B5EF4-FFF2-40B4-BE49-F238E27FC236}">
                <a16:creationId xmlns:a16="http://schemas.microsoft.com/office/drawing/2014/main" id="{73B5B068-49DE-42CA-B737-6BE5C5E45E05}"/>
              </a:ext>
            </a:extLst>
          </p:cNvPr>
          <p:cNvSpPr txBox="1"/>
          <p:nvPr/>
        </p:nvSpPr>
        <p:spPr bwMode="auto">
          <a:xfrm>
            <a:off x="355600" y="1383613"/>
            <a:ext cx="4063462" cy="5244669"/>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342000" indent="-216000">
              <a:lnSpc>
                <a:spcPct val="120000"/>
              </a:lnSpc>
              <a:spcBef>
                <a:spcPct val="20000"/>
              </a:spcBef>
              <a:buClr>
                <a:schemeClr val="accent5"/>
              </a:buClr>
              <a:buFont typeface="Arial" panose="020B0604020202020204" pitchFamily="34" charset="0"/>
              <a:buChar char="•"/>
            </a:pPr>
            <a:r>
              <a:rPr lang="en-GB" u="none" strike="noStrike" dirty="0">
                <a:effectLst/>
                <a:latin typeface="PT Sans"/>
              </a:rPr>
              <a:t>In August 2021, the Poly Network hack exploited a smart contract flaw and drained over $600 million.</a:t>
            </a:r>
          </a:p>
          <a:p>
            <a:pPr marL="342000" indent="-216000">
              <a:lnSpc>
                <a:spcPct val="120000"/>
              </a:lnSpc>
              <a:spcBef>
                <a:spcPct val="20000"/>
              </a:spcBef>
              <a:buClr>
                <a:schemeClr val="accent5"/>
              </a:buClr>
              <a:buChar char="•"/>
            </a:pPr>
            <a:endParaRPr lang="en-GB" dirty="0">
              <a:latin typeface="PT Sans"/>
            </a:endParaRPr>
          </a:p>
          <a:p>
            <a:pPr marL="342000" indent="-216000">
              <a:lnSpc>
                <a:spcPct val="120000"/>
              </a:lnSpc>
              <a:spcBef>
                <a:spcPct val="20000"/>
              </a:spcBef>
              <a:buClr>
                <a:schemeClr val="accent5"/>
              </a:buClr>
              <a:buFont typeface="Arial" panose="020B0604020202020204" pitchFamily="34" charset="0"/>
              <a:buChar char="•"/>
            </a:pPr>
            <a:r>
              <a:rPr lang="en-GB" u="none" strike="noStrike" dirty="0">
                <a:effectLst/>
                <a:latin typeface="PT Sans"/>
              </a:rPr>
              <a:t>This wasn’t a failure of the blockchain, it was a failure of code security.</a:t>
            </a:r>
          </a:p>
        </p:txBody>
      </p:sp>
      <p:pic>
        <p:nvPicPr>
          <p:cNvPr id="4" name="Picture 3" descr="A hand holding a phone&#10;&#10;Description automatically generated">
            <a:extLst>
              <a:ext uri="{FF2B5EF4-FFF2-40B4-BE49-F238E27FC236}">
                <a16:creationId xmlns:a16="http://schemas.microsoft.com/office/drawing/2014/main" id="{23FC51DC-43F4-0974-BF1D-2E99762471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3290" y="1383613"/>
            <a:ext cx="4643012" cy="2480816"/>
          </a:xfrm>
          <a:prstGeom prst="rect">
            <a:avLst/>
          </a:prstGeom>
          <a:noFill/>
        </p:spPr>
      </p:pic>
      <p:pic>
        <p:nvPicPr>
          <p:cNvPr id="6" name="Audio 5">
            <a:extLst>
              <a:ext uri="{FF2B5EF4-FFF2-40B4-BE49-F238E27FC236}">
                <a16:creationId xmlns:a16="http://schemas.microsoft.com/office/drawing/2014/main" id="{9A7BDD5F-E2B0-F857-E023-F4ADF13E36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798974961"/>
      </p:ext>
    </p:extLst>
  </p:cSld>
  <p:clrMapOvr>
    <a:masterClrMapping/>
  </p:clrMapOvr>
  <mc:AlternateContent xmlns:mc="http://schemas.openxmlformats.org/markup-compatibility/2006">
    <mc:Choice xmlns:p14="http://schemas.microsoft.com/office/powerpoint/2010/main" Requires="p14">
      <p:transition spd="slow" p14:dur="2000" advTm="262389"/>
    </mc:Choice>
    <mc:Fallback>
      <p:transition spd="slow" advTm="262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D7145-75E8-698D-4247-4CC7DA0C6F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EFB38C2-C766-A7AD-473A-D44C1A97363F}"/>
              </a:ext>
            </a:extLst>
          </p:cNvPr>
          <p:cNvSpPr txBox="1">
            <a:spLocks/>
          </p:cNvSpPr>
          <p:nvPr/>
        </p:nvSpPr>
        <p:spPr bwMode="auto">
          <a:xfrm>
            <a:off x="1362417" y="-32951"/>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sz="3200" dirty="0">
                <a:effectLst/>
                <a:latin typeface="NimbusRomNo9L"/>
              </a:rPr>
              <a:t>In 2022 alone, $2 billion was lost due to smart contract bugs </a:t>
            </a:r>
            <a:endParaRPr lang="en-GB" sz="3200" dirty="0">
              <a:effectLst/>
              <a:latin typeface="Times New Roman" panose="02020603050405020304" pitchFamily="18" charset="0"/>
              <a:ea typeface="Aptos" panose="020B0004020202020204" pitchFamily="34" charset="0"/>
            </a:endParaRPr>
          </a:p>
        </p:txBody>
      </p:sp>
      <p:sp>
        <p:nvSpPr>
          <p:cNvPr id="2" name="TextBox 1">
            <a:extLst>
              <a:ext uri="{FF2B5EF4-FFF2-40B4-BE49-F238E27FC236}">
                <a16:creationId xmlns:a16="http://schemas.microsoft.com/office/drawing/2014/main" id="{14115389-5D8E-78B1-985C-81FDFCA21163}"/>
              </a:ext>
            </a:extLst>
          </p:cNvPr>
          <p:cNvSpPr txBox="1"/>
          <p:nvPr/>
        </p:nvSpPr>
        <p:spPr bwMode="auto">
          <a:xfrm>
            <a:off x="144585" y="1423664"/>
            <a:ext cx="4506546" cy="5244669"/>
          </a:xfrm>
          <a:prstGeom prst="rect">
            <a:avLst/>
          </a:prstGeom>
          <a:noFill/>
          <a:ln w="9525">
            <a:noFill/>
            <a:miter lim="800000"/>
            <a:headEnd/>
            <a:tailEnd/>
          </a:ln>
          <a:effectLst/>
        </p:spPr>
        <p:txBody>
          <a:bodyPr vert="horz" wrap="square" lIns="0" tIns="45720" rIns="91440" bIns="45720" numCol="1" rtlCol="0" anchor="t" anchorCtr="0" compatLnSpc="1">
            <a:prstTxWarp prst="textNoShape">
              <a:avLst/>
            </a:prstTxWarp>
            <a:normAutofit/>
          </a:bodyPr>
          <a:lstStyle/>
          <a:p>
            <a:pPr marL="285750" indent="-285750" algn="l">
              <a:buFontTx/>
              <a:buChar char="-"/>
            </a:pPr>
            <a:r>
              <a:rPr lang="en-GB" b="0" i="0" u="none" strike="noStrike" dirty="0">
                <a:solidFill>
                  <a:srgbClr val="000000"/>
                </a:solidFill>
                <a:effectLst/>
              </a:rPr>
              <a:t>DeFi is booming — but with rapid</a:t>
            </a:r>
            <a:r>
              <a:rPr lang="ar-SA" b="0" i="0" u="none" strike="noStrike" dirty="0">
                <a:solidFill>
                  <a:srgbClr val="000000"/>
                </a:solidFill>
                <a:effectLst/>
              </a:rPr>
              <a:t> </a:t>
            </a:r>
            <a:r>
              <a:rPr lang="en-GB" b="0" i="0" u="none" strike="noStrike" dirty="0">
                <a:solidFill>
                  <a:srgbClr val="000000"/>
                </a:solidFill>
                <a:effectLst/>
              </a:rPr>
              <a:t>innovation comes risk.</a:t>
            </a:r>
            <a:endParaRPr lang="ar-SA" dirty="0">
              <a:solidFill>
                <a:srgbClr val="000000"/>
              </a:solidFill>
            </a:endParaRPr>
          </a:p>
          <a:p>
            <a:pPr algn="l"/>
            <a:endParaRPr lang="ar-SA" b="0" i="0" u="none" strike="noStrike" dirty="0">
              <a:solidFill>
                <a:srgbClr val="000000"/>
              </a:solidFill>
              <a:effectLst/>
            </a:endParaRPr>
          </a:p>
          <a:p>
            <a:pPr marL="285750" indent="-285750" algn="l">
              <a:buFontTx/>
              <a:buChar char="-"/>
            </a:pPr>
            <a:r>
              <a:rPr lang="en-GB" b="0" i="0" u="none" strike="noStrike" dirty="0">
                <a:solidFill>
                  <a:srgbClr val="000000"/>
                </a:solidFill>
                <a:effectLst/>
              </a:rPr>
              <a:t>The main cause of blockchain exploits? Poorly secured smart contracts.</a:t>
            </a:r>
          </a:p>
          <a:p>
            <a:pPr marL="285750" indent="-285750" algn="l">
              <a:buFontTx/>
              <a:buChar char="-"/>
            </a:pPr>
            <a:endParaRPr lang="en-GB" dirty="0">
              <a:solidFill>
                <a:srgbClr val="000000"/>
              </a:solidFill>
            </a:endParaRPr>
          </a:p>
          <a:p>
            <a:pPr marL="285750" indent="-285750">
              <a:buFontTx/>
              <a:buChar char="-"/>
            </a:pPr>
            <a:r>
              <a:rPr lang="en-GB" b="0" i="0" u="none" strike="noStrike" dirty="0">
                <a:solidFill>
                  <a:srgbClr val="000000"/>
                </a:solidFill>
                <a:effectLst/>
              </a:rPr>
              <a:t>For example, Saddle Finance experienced a severe hack in April 2022 due to vulnerabilities in its smart contracts, resulting in the loss of millions of dollars.</a:t>
            </a:r>
          </a:p>
        </p:txBody>
      </p:sp>
      <p:pic>
        <p:nvPicPr>
          <p:cNvPr id="5" name="Picture 4" descr="A pie chart with numbers and text&#10;&#10;Description automatically generated">
            <a:extLst>
              <a:ext uri="{FF2B5EF4-FFF2-40B4-BE49-F238E27FC236}">
                <a16:creationId xmlns:a16="http://schemas.microsoft.com/office/drawing/2014/main" id="{36D8659A-F237-3A74-428F-DFD224CAF0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131" y="974810"/>
            <a:ext cx="4492870" cy="4685762"/>
          </a:xfrm>
          <a:prstGeom prst="rect">
            <a:avLst/>
          </a:prstGeom>
        </p:spPr>
      </p:pic>
      <p:pic>
        <p:nvPicPr>
          <p:cNvPr id="7" name="Audio 6">
            <a:extLst>
              <a:ext uri="{FF2B5EF4-FFF2-40B4-BE49-F238E27FC236}">
                <a16:creationId xmlns:a16="http://schemas.microsoft.com/office/drawing/2014/main" id="{54E981D0-F580-8D97-809A-A5EC14E7C8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082790959"/>
      </p:ext>
    </p:extLst>
  </p:cSld>
  <p:clrMapOvr>
    <a:masterClrMapping/>
  </p:clrMapOvr>
  <mc:AlternateContent xmlns:mc="http://schemas.openxmlformats.org/markup-compatibility/2006">
    <mc:Choice xmlns:p14="http://schemas.microsoft.com/office/powerpoint/2010/main" Requires="p14">
      <p:transition spd="slow" p14:dur="2000" advTm="146485"/>
    </mc:Choice>
    <mc:Fallback>
      <p:transition spd="slow" advTm="146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68455-61D4-8359-A17C-4BF269485F5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830C93E-E8B5-A1A5-4224-1AA67A269238}"/>
              </a:ext>
            </a:extLst>
          </p:cNvPr>
          <p:cNvSpPr txBox="1">
            <a:spLocks/>
          </p:cNvSpPr>
          <p:nvPr/>
        </p:nvSpPr>
        <p:spPr bwMode="auto">
          <a:xfrm>
            <a:off x="2103958" y="20270"/>
            <a:ext cx="5286052" cy="10262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r>
              <a:rPr lang="en-GB" sz="3600" b="1" i="0" u="none" strike="noStrike" dirty="0">
                <a:solidFill>
                  <a:schemeClr val="accent1"/>
                </a:solidFill>
                <a:effectLst/>
                <a:latin typeface="Google Sans"/>
              </a:rPr>
              <a:t>Event Purpose and Goals</a:t>
            </a:r>
            <a:endParaRPr lang="en-GB" sz="3600" kern="0" dirty="0">
              <a:solidFill>
                <a:schemeClr val="accent1"/>
              </a:solidFill>
            </a:endParaRPr>
          </a:p>
        </p:txBody>
      </p:sp>
      <p:sp>
        <p:nvSpPr>
          <p:cNvPr id="3" name="Rounded Rectangle 2">
            <a:extLst>
              <a:ext uri="{FF2B5EF4-FFF2-40B4-BE49-F238E27FC236}">
                <a16:creationId xmlns:a16="http://schemas.microsoft.com/office/drawing/2014/main" id="{4463C464-E33E-A0FA-9C7F-05731E2FADB6}"/>
              </a:ext>
            </a:extLst>
          </p:cNvPr>
          <p:cNvSpPr/>
          <p:nvPr/>
        </p:nvSpPr>
        <p:spPr>
          <a:xfrm>
            <a:off x="2720039" y="1458678"/>
            <a:ext cx="3418114" cy="8164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latin typeface="-webkit-standard"/>
              </a:rPr>
              <a:t>B</a:t>
            </a:r>
            <a:r>
              <a:rPr lang="en-GB" b="0" i="0" u="none" strike="noStrike" dirty="0">
                <a:solidFill>
                  <a:srgbClr val="000000"/>
                </a:solidFill>
                <a:effectLst/>
                <a:latin typeface="-webkit-standard"/>
              </a:rPr>
              <a:t>lockchain and Crypto security audit</a:t>
            </a:r>
            <a:endParaRPr lang="en-US" dirty="0"/>
          </a:p>
        </p:txBody>
      </p:sp>
      <p:sp>
        <p:nvSpPr>
          <p:cNvPr id="4" name="Oval 3">
            <a:extLst>
              <a:ext uri="{FF2B5EF4-FFF2-40B4-BE49-F238E27FC236}">
                <a16:creationId xmlns:a16="http://schemas.microsoft.com/office/drawing/2014/main" id="{C6B0522A-ECB9-7118-DD4D-E9D75450C1B2}"/>
              </a:ext>
            </a:extLst>
          </p:cNvPr>
          <p:cNvSpPr/>
          <p:nvPr/>
        </p:nvSpPr>
        <p:spPr>
          <a:xfrm>
            <a:off x="3374569" y="2694232"/>
            <a:ext cx="2122714" cy="13389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Foster Collaborations</a:t>
            </a:r>
          </a:p>
          <a:p>
            <a:pPr algn="ctr"/>
            <a:endParaRPr lang="en-US" dirty="0"/>
          </a:p>
        </p:txBody>
      </p:sp>
      <p:sp>
        <p:nvSpPr>
          <p:cNvPr id="5" name="Oval 4">
            <a:extLst>
              <a:ext uri="{FF2B5EF4-FFF2-40B4-BE49-F238E27FC236}">
                <a16:creationId xmlns:a16="http://schemas.microsoft.com/office/drawing/2014/main" id="{483B4E74-3474-6BA1-728B-330F69686B58}"/>
              </a:ext>
            </a:extLst>
          </p:cNvPr>
          <p:cNvSpPr/>
          <p:nvPr/>
        </p:nvSpPr>
        <p:spPr>
          <a:xfrm>
            <a:off x="5606143" y="4392386"/>
            <a:ext cx="2122714" cy="14586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Innovation and skills</a:t>
            </a:r>
          </a:p>
          <a:p>
            <a:pPr algn="ctr"/>
            <a:endParaRPr lang="en-US" dirty="0"/>
          </a:p>
        </p:txBody>
      </p:sp>
      <p:sp>
        <p:nvSpPr>
          <p:cNvPr id="6" name="Oval 5">
            <a:extLst>
              <a:ext uri="{FF2B5EF4-FFF2-40B4-BE49-F238E27FC236}">
                <a16:creationId xmlns:a16="http://schemas.microsoft.com/office/drawing/2014/main" id="{43CBBEC4-18E4-85C7-F5D8-601D40AB231A}"/>
              </a:ext>
            </a:extLst>
          </p:cNvPr>
          <p:cNvSpPr/>
          <p:nvPr/>
        </p:nvSpPr>
        <p:spPr>
          <a:xfrm>
            <a:off x="1368814" y="4435935"/>
            <a:ext cx="2179922" cy="13389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Awareness </a:t>
            </a:r>
          </a:p>
        </p:txBody>
      </p:sp>
      <p:cxnSp>
        <p:nvCxnSpPr>
          <p:cNvPr id="13" name="Curved Connector 12">
            <a:extLst>
              <a:ext uri="{FF2B5EF4-FFF2-40B4-BE49-F238E27FC236}">
                <a16:creationId xmlns:a16="http://schemas.microsoft.com/office/drawing/2014/main" id="{0879773A-AB4B-EBB9-0B71-D5D57E9558A9}"/>
              </a:ext>
            </a:extLst>
          </p:cNvPr>
          <p:cNvCxnSpPr>
            <a:stCxn id="4" idx="6"/>
            <a:endCxn id="5" idx="0"/>
          </p:cNvCxnSpPr>
          <p:nvPr/>
        </p:nvCxnSpPr>
        <p:spPr>
          <a:xfrm>
            <a:off x="5497283" y="3363697"/>
            <a:ext cx="1170217" cy="102868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644AE2DD-D040-7A9E-CF64-896E95A44CA0}"/>
              </a:ext>
            </a:extLst>
          </p:cNvPr>
          <p:cNvCxnSpPr>
            <a:endCxn id="4" idx="2"/>
          </p:cNvCxnSpPr>
          <p:nvPr/>
        </p:nvCxnSpPr>
        <p:spPr>
          <a:xfrm rot="5400000" flipH="1" flipV="1">
            <a:off x="2359482" y="3420845"/>
            <a:ext cx="1072235" cy="9579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0F78AD02-9B44-9087-C9FA-476D8379E4CA}"/>
              </a:ext>
            </a:extLst>
          </p:cNvPr>
          <p:cNvCxnSpPr>
            <a:stCxn id="5" idx="4"/>
            <a:endCxn id="6" idx="4"/>
          </p:cNvCxnSpPr>
          <p:nvPr/>
        </p:nvCxnSpPr>
        <p:spPr>
          <a:xfrm rot="5400000" flipH="1">
            <a:off x="4525040" y="3708600"/>
            <a:ext cx="76195" cy="4208725"/>
          </a:xfrm>
          <a:prstGeom prst="curvedConnector3">
            <a:avLst>
              <a:gd name="adj1" fmla="val -8429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0D67311-D8CD-307C-E504-07C0EA28DCFE}"/>
              </a:ext>
            </a:extLst>
          </p:cNvPr>
          <p:cNvCxnSpPr>
            <a:stCxn id="3" idx="2"/>
            <a:endCxn id="4" idx="0"/>
          </p:cNvCxnSpPr>
          <p:nvPr/>
        </p:nvCxnSpPr>
        <p:spPr>
          <a:xfrm>
            <a:off x="4429096" y="2275107"/>
            <a:ext cx="6830" cy="4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C78668-C4CF-B81A-9139-5B42FD63A4EE}"/>
              </a:ext>
            </a:extLst>
          </p:cNvPr>
          <p:cNvCxnSpPr/>
          <p:nvPr/>
        </p:nvCxnSpPr>
        <p:spPr>
          <a:xfrm flipH="1">
            <a:off x="1747794" y="2484669"/>
            <a:ext cx="5203371"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E7F2001B-D3FE-F232-EB69-327E17B88B19}"/>
              </a:ext>
            </a:extLst>
          </p:cNvPr>
          <p:cNvSpPr txBox="1"/>
          <p:nvPr/>
        </p:nvSpPr>
        <p:spPr>
          <a:xfrm>
            <a:off x="7173686" y="1676397"/>
            <a:ext cx="1043876" cy="369332"/>
          </a:xfrm>
          <a:prstGeom prst="rect">
            <a:avLst/>
          </a:prstGeom>
          <a:noFill/>
        </p:spPr>
        <p:txBody>
          <a:bodyPr wrap="none" rtlCol="0">
            <a:spAutoFit/>
          </a:bodyPr>
          <a:lstStyle/>
          <a:p>
            <a:r>
              <a:rPr lang="en-US" dirty="0"/>
              <a:t>Purpose</a:t>
            </a:r>
          </a:p>
        </p:txBody>
      </p:sp>
      <p:sp>
        <p:nvSpPr>
          <p:cNvPr id="44" name="TextBox 43">
            <a:extLst>
              <a:ext uri="{FF2B5EF4-FFF2-40B4-BE49-F238E27FC236}">
                <a16:creationId xmlns:a16="http://schemas.microsoft.com/office/drawing/2014/main" id="{D6341BEA-D754-95AD-D29F-6A32734F8EE5}"/>
              </a:ext>
            </a:extLst>
          </p:cNvPr>
          <p:cNvSpPr txBox="1"/>
          <p:nvPr/>
        </p:nvSpPr>
        <p:spPr>
          <a:xfrm>
            <a:off x="7424057" y="3439886"/>
            <a:ext cx="787395" cy="369332"/>
          </a:xfrm>
          <a:prstGeom prst="rect">
            <a:avLst/>
          </a:prstGeom>
          <a:noFill/>
        </p:spPr>
        <p:txBody>
          <a:bodyPr wrap="none" rtlCol="0">
            <a:spAutoFit/>
          </a:bodyPr>
          <a:lstStyle/>
          <a:p>
            <a:r>
              <a:rPr lang="en-US" dirty="0"/>
              <a:t>Goals</a:t>
            </a:r>
          </a:p>
        </p:txBody>
      </p:sp>
      <p:sp>
        <p:nvSpPr>
          <p:cNvPr id="45" name="Down Arrow 44">
            <a:extLst>
              <a:ext uri="{FF2B5EF4-FFF2-40B4-BE49-F238E27FC236}">
                <a16:creationId xmlns:a16="http://schemas.microsoft.com/office/drawing/2014/main" id="{1279FE03-6F2F-3280-4F1B-86D8BF8FC351}"/>
              </a:ext>
            </a:extLst>
          </p:cNvPr>
          <p:cNvSpPr/>
          <p:nvPr/>
        </p:nvSpPr>
        <p:spPr>
          <a:xfrm rot="5400000">
            <a:off x="6679022" y="1656956"/>
            <a:ext cx="544286" cy="40821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6" name="Down Arrow 45">
            <a:extLst>
              <a:ext uri="{FF2B5EF4-FFF2-40B4-BE49-F238E27FC236}">
                <a16:creationId xmlns:a16="http://schemas.microsoft.com/office/drawing/2014/main" id="{68CA39BD-F429-230C-082D-2A4AD3B65AE1}"/>
              </a:ext>
            </a:extLst>
          </p:cNvPr>
          <p:cNvSpPr/>
          <p:nvPr/>
        </p:nvSpPr>
        <p:spPr>
          <a:xfrm rot="5400000">
            <a:off x="6773635" y="3397695"/>
            <a:ext cx="544286" cy="408215"/>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8" name="Audio 47">
            <a:extLst>
              <a:ext uri="{FF2B5EF4-FFF2-40B4-BE49-F238E27FC236}">
                <a16:creationId xmlns:a16="http://schemas.microsoft.com/office/drawing/2014/main" id="{2B699C36-239F-9572-D763-D6F5E137F6B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7693993"/>
      </p:ext>
    </p:extLst>
  </p:cSld>
  <p:clrMapOvr>
    <a:masterClrMapping/>
  </p:clrMapOvr>
  <mc:AlternateContent xmlns:mc="http://schemas.openxmlformats.org/markup-compatibility/2006">
    <mc:Choice xmlns:p14="http://schemas.microsoft.com/office/powerpoint/2010/main" Requires="p14">
      <p:transition spd="slow" p14:dur="2000" advTm="140938"/>
    </mc:Choice>
    <mc:Fallback>
      <p:transition spd="slow" advTm="140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dissolve">
                                      <p:cBhvr>
                                        <p:cTn id="14" dur="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blinds(horizontal)">
                                      <p:cBhvr>
                                        <p:cTn id="19" dur="500"/>
                                        <p:tgtEl>
                                          <p:spTgt spid="4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8"/>
                </p:tgtEl>
              </p:cMediaNode>
            </p:audio>
          </p:childTnLst>
        </p:cTn>
      </p:par>
    </p:tnLst>
    <p:bldLst>
      <p:bldP spid="43" grpId="0"/>
      <p:bldP spid="44" grpId="0"/>
      <p:bldP spid="45" grpId="0"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3A91F-3F67-1895-B091-812B661DAD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84CFE6A-0D56-903C-D57C-AA83D5DF52BF}"/>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u="none" strike="noStrike" dirty="0">
                <a:effectLst/>
                <a:latin typeface="Bitter"/>
                <a:ea typeface="+mj-ea"/>
                <a:cs typeface="Bitter"/>
              </a:rPr>
              <a:t>Why Blockchain &amp; Crypto Security is Crucial? </a:t>
            </a:r>
            <a:endParaRPr lang="en-GB" b="1" i="0" kern="0" dirty="0">
              <a:latin typeface="Bitter"/>
              <a:ea typeface="+mj-ea"/>
              <a:cs typeface="Bitter"/>
            </a:endParaRPr>
          </a:p>
        </p:txBody>
      </p:sp>
      <p:graphicFrame>
        <p:nvGraphicFramePr>
          <p:cNvPr id="10" name="TextBox 1">
            <a:extLst>
              <a:ext uri="{FF2B5EF4-FFF2-40B4-BE49-F238E27FC236}">
                <a16:creationId xmlns:a16="http://schemas.microsoft.com/office/drawing/2014/main" id="{F041F72C-F08D-2A07-1EB2-65163BBCBA05}"/>
              </a:ext>
            </a:extLst>
          </p:cNvPr>
          <p:cNvGraphicFramePr/>
          <p:nvPr>
            <p:extLst>
              <p:ext uri="{D42A27DB-BD31-4B8C-83A1-F6EECF244321}">
                <p14:modId xmlns:p14="http://schemas.microsoft.com/office/powerpoint/2010/main" val="3479137379"/>
              </p:ext>
            </p:extLst>
          </p:nvPr>
        </p:nvGraphicFramePr>
        <p:xfrm>
          <a:off x="4560888" y="1383613"/>
          <a:ext cx="4287561" cy="52653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Content Placeholder 8" descr="A person standing on a pile of coins looking at a computer&#10;&#10;Description automatically generated">
            <a:extLst>
              <a:ext uri="{FF2B5EF4-FFF2-40B4-BE49-F238E27FC236}">
                <a16:creationId xmlns:a16="http://schemas.microsoft.com/office/drawing/2014/main" id="{784BBA7A-BC36-43E2-E56C-AA9B0AF90637}"/>
              </a:ext>
            </a:extLst>
          </p:cNvPr>
          <p:cNvPicPr>
            <a:picLocks noGrp="1" noChangeAspect="1"/>
          </p:cNvPicPr>
          <p:nvPr>
            <p:ph sz="half" idx="1"/>
          </p:nvPr>
        </p:nvPicPr>
        <p:blipFill>
          <a:blip r:embed="rId10">
            <a:extLst>
              <a:ext uri="{28A0092B-C50C-407E-A947-70E740481C1C}">
                <a14:useLocalDpi xmlns:a14="http://schemas.microsoft.com/office/drawing/2010/main" val="0"/>
              </a:ext>
            </a:extLst>
          </a:blip>
          <a:stretch>
            <a:fillRect/>
          </a:stretch>
        </p:blipFill>
        <p:spPr>
          <a:xfrm>
            <a:off x="87923" y="1383613"/>
            <a:ext cx="4287562" cy="3987939"/>
          </a:xfrm>
        </p:spPr>
      </p:pic>
      <p:pic>
        <p:nvPicPr>
          <p:cNvPr id="13" name="Audio 12">
            <a:extLst>
              <a:ext uri="{FF2B5EF4-FFF2-40B4-BE49-F238E27FC236}">
                <a16:creationId xmlns:a16="http://schemas.microsoft.com/office/drawing/2014/main" id="{BEC912CA-6D60-7CBB-C939-4A916C99D6D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102414442"/>
      </p:ext>
    </p:extLst>
  </p:cSld>
  <p:clrMapOvr>
    <a:masterClrMapping/>
  </p:clrMapOvr>
  <mc:AlternateContent xmlns:mc="http://schemas.openxmlformats.org/markup-compatibility/2006">
    <mc:Choice xmlns:p14="http://schemas.microsoft.com/office/powerpoint/2010/main" Requires="p14">
      <p:transition spd="slow" p14:dur="2000" advTm="81834"/>
    </mc:Choice>
    <mc:Fallback>
      <p:transition spd="slow" advTm="81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C07C6-5330-99D9-9651-436C814A285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D912D33-D45E-9DB5-21B9-688DEABB9D06}"/>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b="1" i="0" u="none" strike="noStrike">
                <a:effectLst/>
                <a:latin typeface="Bitter"/>
                <a:ea typeface="+mj-ea"/>
                <a:cs typeface="Bitter"/>
              </a:rPr>
              <a:t>Why Blockchain &amp; Cryptocurrencies? </a:t>
            </a:r>
            <a:endParaRPr lang="en-GB" b="1" i="0" kern="0">
              <a:latin typeface="Bitter"/>
              <a:ea typeface="+mj-ea"/>
              <a:cs typeface="Bitter"/>
            </a:endParaRPr>
          </a:p>
        </p:txBody>
      </p:sp>
      <p:graphicFrame>
        <p:nvGraphicFramePr>
          <p:cNvPr id="11" name="TextBox 1">
            <a:extLst>
              <a:ext uri="{FF2B5EF4-FFF2-40B4-BE49-F238E27FC236}">
                <a16:creationId xmlns:a16="http://schemas.microsoft.com/office/drawing/2014/main" id="{EB054305-4A9E-AC54-BFB1-5F57893C89F3}"/>
              </a:ext>
            </a:extLst>
          </p:cNvPr>
          <p:cNvGraphicFramePr/>
          <p:nvPr>
            <p:extLst>
              <p:ext uri="{D42A27DB-BD31-4B8C-83A1-F6EECF244321}">
                <p14:modId xmlns:p14="http://schemas.microsoft.com/office/powerpoint/2010/main" val="2324768025"/>
              </p:ext>
            </p:extLst>
          </p:nvPr>
        </p:nvGraphicFramePr>
        <p:xfrm>
          <a:off x="304925" y="1124348"/>
          <a:ext cx="8534149" cy="52756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extLst>
              <a:ext uri="{FF2B5EF4-FFF2-40B4-BE49-F238E27FC236}">
                <a16:creationId xmlns:a16="http://schemas.microsoft.com/office/drawing/2014/main" id="{2B52F59F-E1AA-DE00-AD15-9103C6F34F5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94090468"/>
      </p:ext>
    </p:extLst>
  </p:cSld>
  <p:clrMapOvr>
    <a:masterClrMapping/>
  </p:clrMapOvr>
  <mc:AlternateContent xmlns:mc="http://schemas.openxmlformats.org/markup-compatibility/2006">
    <mc:Choice xmlns:p14="http://schemas.microsoft.com/office/powerpoint/2010/main" Requires="p14">
      <p:transition spd="slow" p14:dur="2000" advTm="62101"/>
    </mc:Choice>
    <mc:Fallback>
      <p:transition spd="slow" advTm="6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9A9CD-B584-6188-9BCB-31B85EB3C91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5E08C1A-3147-8FD3-AF21-D99D84DAD39B}"/>
              </a:ext>
            </a:extLst>
          </p:cNvPr>
          <p:cNvSpPr txBox="1">
            <a:spLocks/>
          </p:cNvSpPr>
          <p:nvPr/>
        </p:nvSpPr>
        <p:spPr bwMode="auto">
          <a:xfrm>
            <a:off x="1387131" y="20822"/>
            <a:ext cx="7430251" cy="11035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180975" algn="l" rtl="0" eaLnBrk="1" fontAlgn="base" hangingPunct="1">
              <a:spcBef>
                <a:spcPct val="0"/>
              </a:spcBef>
              <a:spcAft>
                <a:spcPct val="0"/>
              </a:spcAft>
              <a:defRPr sz="3200" b="1" i="0">
                <a:solidFill>
                  <a:srgbClr val="73C9BB"/>
                </a:solidFill>
                <a:latin typeface="Bitter"/>
                <a:ea typeface="+mj-ea"/>
                <a:cs typeface="Bitter"/>
              </a:defRPr>
            </a:lvl1pPr>
            <a:lvl2pPr marL="180975" algn="l" rtl="0" eaLnBrk="1" fontAlgn="base" hangingPunct="1">
              <a:spcBef>
                <a:spcPct val="0"/>
              </a:spcBef>
              <a:spcAft>
                <a:spcPct val="0"/>
              </a:spcAft>
              <a:defRPr sz="3600">
                <a:solidFill>
                  <a:schemeClr val="bg1"/>
                </a:solidFill>
                <a:latin typeface="Arial" charset="0"/>
                <a:cs typeface="Arial" charset="0"/>
              </a:defRPr>
            </a:lvl2pPr>
            <a:lvl3pPr marL="180975" algn="l" rtl="0" eaLnBrk="1" fontAlgn="base" hangingPunct="1">
              <a:spcBef>
                <a:spcPct val="0"/>
              </a:spcBef>
              <a:spcAft>
                <a:spcPct val="0"/>
              </a:spcAft>
              <a:defRPr sz="3600">
                <a:solidFill>
                  <a:schemeClr val="bg1"/>
                </a:solidFill>
                <a:latin typeface="Arial" charset="0"/>
                <a:cs typeface="Arial" charset="0"/>
              </a:defRPr>
            </a:lvl3pPr>
            <a:lvl4pPr marL="180975" algn="l" rtl="0" eaLnBrk="1" fontAlgn="base" hangingPunct="1">
              <a:spcBef>
                <a:spcPct val="0"/>
              </a:spcBef>
              <a:spcAft>
                <a:spcPct val="0"/>
              </a:spcAft>
              <a:defRPr sz="3600">
                <a:solidFill>
                  <a:schemeClr val="bg1"/>
                </a:solidFill>
                <a:latin typeface="Arial" charset="0"/>
                <a:cs typeface="Arial" charset="0"/>
              </a:defRPr>
            </a:lvl4pPr>
            <a:lvl5pPr marL="180975" algn="l" rtl="0" eaLnBrk="1" fontAlgn="base" hangingPunct="1">
              <a:spcBef>
                <a:spcPct val="0"/>
              </a:spcBef>
              <a:spcAft>
                <a:spcPct val="0"/>
              </a:spcAft>
              <a:defRPr sz="3600">
                <a:solidFill>
                  <a:schemeClr val="bg1"/>
                </a:solidFill>
                <a:latin typeface="Arial" charset="0"/>
                <a:cs typeface="Arial" charset="0"/>
              </a:defRPr>
            </a:lvl5pPr>
            <a:lvl6pPr marL="638175" algn="l" rtl="0" eaLnBrk="1" fontAlgn="base" hangingPunct="1">
              <a:spcBef>
                <a:spcPct val="0"/>
              </a:spcBef>
              <a:spcAft>
                <a:spcPct val="0"/>
              </a:spcAft>
              <a:defRPr sz="3600">
                <a:solidFill>
                  <a:schemeClr val="bg1"/>
                </a:solidFill>
                <a:latin typeface="Arial" charset="0"/>
                <a:cs typeface="Arial" charset="0"/>
              </a:defRPr>
            </a:lvl6pPr>
            <a:lvl7pPr marL="1095375" algn="l" rtl="0" eaLnBrk="1" fontAlgn="base" hangingPunct="1">
              <a:spcBef>
                <a:spcPct val="0"/>
              </a:spcBef>
              <a:spcAft>
                <a:spcPct val="0"/>
              </a:spcAft>
              <a:defRPr sz="3600">
                <a:solidFill>
                  <a:schemeClr val="bg1"/>
                </a:solidFill>
                <a:latin typeface="Arial" charset="0"/>
                <a:cs typeface="Arial" charset="0"/>
              </a:defRPr>
            </a:lvl7pPr>
            <a:lvl8pPr marL="1552575" algn="l" rtl="0" eaLnBrk="1" fontAlgn="base" hangingPunct="1">
              <a:spcBef>
                <a:spcPct val="0"/>
              </a:spcBef>
              <a:spcAft>
                <a:spcPct val="0"/>
              </a:spcAft>
              <a:defRPr sz="3600">
                <a:solidFill>
                  <a:schemeClr val="bg1"/>
                </a:solidFill>
                <a:latin typeface="Arial" charset="0"/>
                <a:cs typeface="Arial" charset="0"/>
              </a:defRPr>
            </a:lvl8pPr>
            <a:lvl9pPr marL="2009775" algn="l" rtl="0" eaLnBrk="1" fontAlgn="base" hangingPunct="1">
              <a:spcBef>
                <a:spcPct val="0"/>
              </a:spcBef>
              <a:spcAft>
                <a:spcPct val="0"/>
              </a:spcAft>
              <a:defRPr sz="3600">
                <a:solidFill>
                  <a:schemeClr val="bg1"/>
                </a:solidFill>
                <a:latin typeface="Arial" charset="0"/>
                <a:cs typeface="Arial" charset="0"/>
              </a:defRPr>
            </a:lvl9pPr>
          </a:lstStyle>
          <a:p>
            <a:pPr>
              <a:spcAft>
                <a:spcPts val="600"/>
              </a:spcAft>
            </a:pPr>
            <a:r>
              <a:rPr lang="en-GB" dirty="0"/>
              <a:t>Possible Vulnerabilities</a:t>
            </a:r>
            <a:r>
              <a:rPr lang="en-GB" b="1" i="0" u="none" strike="noStrike" dirty="0">
                <a:effectLst/>
                <a:latin typeface="Bitter"/>
                <a:ea typeface="+mj-ea"/>
                <a:cs typeface="Bitter"/>
              </a:rPr>
              <a:t>? </a:t>
            </a:r>
            <a:r>
              <a:rPr lang="en-GB" dirty="0"/>
              <a:t>[Example 1]</a:t>
            </a:r>
            <a:r>
              <a:rPr lang="en-GB" b="1" i="0" u="none" strike="noStrike" dirty="0">
                <a:effectLst/>
                <a:latin typeface="Bitter"/>
                <a:ea typeface="+mj-ea"/>
                <a:cs typeface="Bitter"/>
              </a:rPr>
              <a:t> </a:t>
            </a:r>
            <a:endParaRPr lang="en-GB" b="1" i="0" kern="0" dirty="0">
              <a:latin typeface="Bitter"/>
              <a:ea typeface="+mj-ea"/>
              <a:cs typeface="Bitter"/>
            </a:endParaRPr>
          </a:p>
        </p:txBody>
      </p:sp>
      <p:pic>
        <p:nvPicPr>
          <p:cNvPr id="3" name="Picture 2" descr="A computer code with text&#10;&#10;Description automatically generated">
            <a:extLst>
              <a:ext uri="{FF2B5EF4-FFF2-40B4-BE49-F238E27FC236}">
                <a16:creationId xmlns:a16="http://schemas.microsoft.com/office/drawing/2014/main" id="{BFDE2A65-E0AB-A45F-F445-A7766A67D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32" y="2753365"/>
            <a:ext cx="7279542" cy="2758221"/>
          </a:xfrm>
          <a:prstGeom prst="rect">
            <a:avLst/>
          </a:prstGeom>
        </p:spPr>
      </p:pic>
      <p:sp>
        <p:nvSpPr>
          <p:cNvPr id="4" name="TextBox 3">
            <a:extLst>
              <a:ext uri="{FF2B5EF4-FFF2-40B4-BE49-F238E27FC236}">
                <a16:creationId xmlns:a16="http://schemas.microsoft.com/office/drawing/2014/main" id="{2911C021-4305-02DB-C686-EC0AE7305B32}"/>
              </a:ext>
            </a:extLst>
          </p:cNvPr>
          <p:cNvSpPr txBox="1"/>
          <p:nvPr/>
        </p:nvSpPr>
        <p:spPr>
          <a:xfrm>
            <a:off x="214039" y="1735538"/>
            <a:ext cx="2749471" cy="400110"/>
          </a:xfrm>
          <a:prstGeom prst="rect">
            <a:avLst/>
          </a:prstGeom>
          <a:noFill/>
        </p:spPr>
        <p:txBody>
          <a:bodyPr wrap="none" rtlCol="0">
            <a:spAutoFit/>
          </a:bodyPr>
          <a:lstStyle/>
          <a:p>
            <a:pPr algn="r" rtl="1" fontAlgn="base">
              <a:spcBef>
                <a:spcPct val="0"/>
              </a:spcBef>
              <a:spcAft>
                <a:spcPct val="0"/>
              </a:spcAft>
            </a:pPr>
            <a:r>
              <a:rPr lang="en-GB" sz="2000" b="1" dirty="0"/>
              <a:t>Smart Contract Bugs</a:t>
            </a:r>
            <a:endParaRPr lang="en-US" sz="2000" b="1" dirty="0"/>
          </a:p>
        </p:txBody>
      </p:sp>
      <p:pic>
        <p:nvPicPr>
          <p:cNvPr id="6" name="Audio 5">
            <a:extLst>
              <a:ext uri="{FF2B5EF4-FFF2-40B4-BE49-F238E27FC236}">
                <a16:creationId xmlns:a16="http://schemas.microsoft.com/office/drawing/2014/main" id="{76B220A7-2037-252E-8573-33888F6602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997351651"/>
      </p:ext>
    </p:extLst>
  </p:cSld>
  <p:clrMapOvr>
    <a:masterClrMapping/>
  </p:clrMapOvr>
  <mc:AlternateContent xmlns:mc="http://schemas.openxmlformats.org/markup-compatibility/2006">
    <mc:Choice xmlns:p14="http://schemas.microsoft.com/office/powerpoint/2010/main" Requires="p14">
      <p:transition spd="slow" p14:dur="2000" advTm="142176"/>
    </mc:Choice>
    <mc:Fallback>
      <p:transition spd="slow" advTm="142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0.7|64.4"/>
</p:tagLst>
</file>

<file path=ppt/tags/tag2.xml><?xml version="1.0" encoding="utf-8"?>
<p:tagLst xmlns:a="http://schemas.openxmlformats.org/drawingml/2006/main" xmlns:r="http://schemas.openxmlformats.org/officeDocument/2006/relationships" xmlns:p="http://schemas.openxmlformats.org/presentationml/2006/main">
  <p:tag name="TIMING" val="|2.7|0.6"/>
</p:tagLst>
</file>

<file path=ppt/theme/theme1.xml><?xml version="1.0" encoding="utf-8"?>
<a:theme xmlns:a="http://schemas.openxmlformats.org/drawingml/2006/main" name="Presentation template">
  <a:themeElements>
    <a:clrScheme name="BU">
      <a:dk1>
        <a:srgbClr val="000000"/>
      </a:dk1>
      <a:lt1>
        <a:srgbClr val="FFFFFF"/>
      </a:lt1>
      <a:dk2>
        <a:srgbClr val="756858"/>
      </a:dk2>
      <a:lt2>
        <a:srgbClr val="FFFFFF"/>
      </a:lt2>
      <a:accent1>
        <a:srgbClr val="73C9BB"/>
      </a:accent1>
      <a:accent2>
        <a:srgbClr val="47C7F0"/>
      </a:accent2>
      <a:accent3>
        <a:srgbClr val="8A9DD0"/>
      </a:accent3>
      <a:accent4>
        <a:srgbClr val="47447B"/>
      </a:accent4>
      <a:accent5>
        <a:srgbClr val="D81476"/>
      </a:accent5>
      <a:accent6>
        <a:srgbClr val="C32129"/>
      </a:accent6>
      <a:hlink>
        <a:srgbClr val="0000FF"/>
      </a:hlink>
      <a:folHlink>
        <a:srgbClr val="800080"/>
      </a:folHlink>
    </a:clrScheme>
    <a:fontScheme name="BU Fonts">
      <a:majorFont>
        <a:latin typeface="Bitter"/>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T Sans"/>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ial Academi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ial Academi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ial Academi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ial Academi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ial Academi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ial Academi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ial Academic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ial Academi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ial Academi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ial Academi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ial Academi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ial Academi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68321</TotalTime>
  <Words>899</Words>
  <Application>Microsoft Macintosh PowerPoint</Application>
  <PresentationFormat>On-screen Show (4:3)</PresentationFormat>
  <Paragraphs>161</Paragraphs>
  <Slides>25</Slides>
  <Notes>21</Notes>
  <HiddenSlides>0</HiddenSlides>
  <MMClips>25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-webkit-standard</vt:lpstr>
      <vt:lpstr>Arial</vt:lpstr>
      <vt:lpstr>Bitter</vt:lpstr>
      <vt:lpstr>Google Sans</vt:lpstr>
      <vt:lpstr>Helvetica</vt:lpstr>
      <vt:lpstr>Lucida Grande</vt:lpstr>
      <vt:lpstr>NimbusRomNo9L</vt:lpstr>
      <vt:lpstr>PT Sans</vt:lpstr>
      <vt:lpstr>Symbol</vt:lpstr>
      <vt:lpstr>Times New Roman</vt:lpstr>
      <vt:lpstr>Presentation template</vt:lpstr>
      <vt:lpstr>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Lunch break</vt:lpstr>
      <vt:lpstr>Workshop</vt:lpstr>
      <vt:lpstr>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Muntadher Sallal</dc:creator>
  <cp:lastModifiedBy>Muntadher Sallal</cp:lastModifiedBy>
  <cp:revision>143</cp:revision>
  <dcterms:created xsi:type="dcterms:W3CDTF">2020-10-26T23:58:45Z</dcterms:created>
  <dcterms:modified xsi:type="dcterms:W3CDTF">2025-06-02T13:16:09Z</dcterms:modified>
</cp:coreProperties>
</file>